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92" r:id="rId3"/>
    <p:sldId id="291" r:id="rId4"/>
    <p:sldId id="293" r:id="rId5"/>
    <p:sldId id="294" r:id="rId6"/>
    <p:sldId id="295" r:id="rId7"/>
    <p:sldId id="296" r:id="rId8"/>
    <p:sldId id="297" r:id="rId9"/>
    <p:sldId id="298" r:id="rId10"/>
    <p:sldId id="307" r:id="rId11"/>
    <p:sldId id="308" r:id="rId12"/>
    <p:sldId id="299" r:id="rId13"/>
    <p:sldId id="300" r:id="rId14"/>
    <p:sldId id="301" r:id="rId15"/>
    <p:sldId id="306" r:id="rId16"/>
    <p:sldId id="309" r:id="rId17"/>
    <p:sldId id="305" r:id="rId18"/>
    <p:sldId id="30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CF0"/>
    <a:srgbClr val="FFFFFF"/>
    <a:srgbClr val="179CFB"/>
    <a:srgbClr val="0C2440"/>
    <a:srgbClr val="112945"/>
    <a:srgbClr val="990033"/>
    <a:srgbClr val="FEDA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83" autoAdjust="0"/>
  </p:normalViewPr>
  <p:slideViewPr>
    <p:cSldViewPr snapToGrid="0">
      <p:cViewPr varScale="1">
        <p:scale>
          <a:sx n="64" d="100"/>
          <a:sy n="64"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viewProps" Target="view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3C723-F3B6-446F-BA38-824ED7D3928F}" type="doc">
      <dgm:prSet loTypeId="urn:microsoft.com/office/officeart/2008/layout/VerticalCircleList" loCatId="list" qsTypeId="urn:microsoft.com/office/officeart/2005/8/quickstyle/simple3" qsCatId="simple" csTypeId="urn:microsoft.com/office/officeart/2005/8/colors/accent1_2" csCatId="accent1" phldr="1"/>
      <dgm:spPr/>
      <dgm:t>
        <a:bodyPr/>
        <a:lstStyle/>
        <a:p>
          <a:endParaRPr lang="en-US"/>
        </a:p>
      </dgm:t>
    </dgm:pt>
    <dgm:pt modelId="{A3A8B5D5-8ED1-4021-B276-F6EE16A0B657}">
      <dgm:prSet custT="1"/>
      <dgm:spPr/>
      <dgm:t>
        <a:bodyPr/>
        <a:lstStyle/>
        <a:p>
          <a:pPr rtl="0"/>
          <a:r>
            <a:rPr lang="en-GB" sz="2400" dirty="0">
              <a:latin typeface="Arial Rounded MT Bold" panose="020F0704030504030204" pitchFamily="34" charset="0"/>
            </a:rPr>
            <a:t>The term ‘Respiratory Failure’ is used when pulmonary gas exchange fails to maintain normal arterial oxygen and carbon dioxide levels</a:t>
          </a:r>
          <a:endParaRPr lang="ar-IQ" sz="2400" dirty="0">
            <a:latin typeface="Arial Rounded MT Bold" panose="020F0704030504030204" pitchFamily="34" charset="0"/>
          </a:endParaRPr>
        </a:p>
      </dgm:t>
    </dgm:pt>
    <dgm:pt modelId="{C8430116-F348-4AEB-A50C-88F4BCA91996}" type="parTrans" cxnId="{0FD22900-1856-4484-8F89-D52470EFF7F4}">
      <dgm:prSet/>
      <dgm:spPr/>
      <dgm:t>
        <a:bodyPr/>
        <a:lstStyle/>
        <a:p>
          <a:endParaRPr lang="en-US" sz="2400">
            <a:latin typeface="Arial Rounded MT Bold" panose="020F0704030504030204" pitchFamily="34" charset="0"/>
          </a:endParaRPr>
        </a:p>
      </dgm:t>
    </dgm:pt>
    <dgm:pt modelId="{949EAE9D-CF1E-4FB8-B29E-95234650F05A}" type="sibTrans" cxnId="{0FD22900-1856-4484-8F89-D52470EFF7F4}">
      <dgm:prSet/>
      <dgm:spPr/>
      <dgm:t>
        <a:bodyPr/>
        <a:lstStyle/>
        <a:p>
          <a:endParaRPr lang="en-US" sz="2400">
            <a:latin typeface="Arial Rounded MT Bold" panose="020F0704030504030204" pitchFamily="34" charset="0"/>
          </a:endParaRPr>
        </a:p>
      </dgm:t>
    </dgm:pt>
    <dgm:pt modelId="{DD550020-B807-47F9-BC66-6BB9B18C309F}">
      <dgm:prSet custT="1"/>
      <dgm:spPr/>
      <dgm:t>
        <a:bodyPr/>
        <a:lstStyle/>
        <a:p>
          <a:pPr rtl="0"/>
          <a:r>
            <a:rPr lang="en-GB" sz="2400" dirty="0">
              <a:latin typeface="Arial Rounded MT Bold" panose="020F0704030504030204" pitchFamily="34" charset="0"/>
            </a:rPr>
            <a:t>Its classification into types I and II is defined by the absence or presence of hypercapnia (raised PaCO2)</a:t>
          </a:r>
          <a:endParaRPr lang="ar-IQ" sz="2400" dirty="0">
            <a:latin typeface="Arial Rounded MT Bold" panose="020F0704030504030204" pitchFamily="34" charset="0"/>
          </a:endParaRPr>
        </a:p>
      </dgm:t>
    </dgm:pt>
    <dgm:pt modelId="{366CC98E-BE1D-4114-89D1-8D1CD53B9504}" type="parTrans" cxnId="{A94DB455-4763-48AC-A9B0-0A7E7B54E308}">
      <dgm:prSet/>
      <dgm:spPr/>
      <dgm:t>
        <a:bodyPr/>
        <a:lstStyle/>
        <a:p>
          <a:endParaRPr lang="en-US" sz="2400">
            <a:latin typeface="Arial Rounded MT Bold" panose="020F0704030504030204" pitchFamily="34" charset="0"/>
          </a:endParaRPr>
        </a:p>
      </dgm:t>
    </dgm:pt>
    <dgm:pt modelId="{06A52EB0-CCDC-41F9-AF5E-5F87ED9AFCB5}" type="sibTrans" cxnId="{A94DB455-4763-48AC-A9B0-0A7E7B54E308}">
      <dgm:prSet/>
      <dgm:spPr/>
      <dgm:t>
        <a:bodyPr/>
        <a:lstStyle/>
        <a:p>
          <a:endParaRPr lang="en-US" sz="2400">
            <a:latin typeface="Arial Rounded MT Bold" panose="020F0704030504030204" pitchFamily="34" charset="0"/>
          </a:endParaRPr>
        </a:p>
      </dgm:t>
    </dgm:pt>
    <dgm:pt modelId="{E02D8FE9-1AF1-46F1-8204-3F482B6BF2FF}" type="pres">
      <dgm:prSet presAssocID="{F853C723-F3B6-446F-BA38-824ED7D3928F}" presName="Name0" presStyleCnt="0">
        <dgm:presLayoutVars>
          <dgm:dir/>
        </dgm:presLayoutVars>
      </dgm:prSet>
      <dgm:spPr/>
    </dgm:pt>
    <dgm:pt modelId="{1BD4BA8D-BB61-4053-B31F-72D8129850A2}" type="pres">
      <dgm:prSet presAssocID="{A3A8B5D5-8ED1-4021-B276-F6EE16A0B657}" presName="noChildren" presStyleCnt="0"/>
      <dgm:spPr/>
    </dgm:pt>
    <dgm:pt modelId="{7D89C7D0-43E3-4CAD-B6C2-FFFD855BBB14}" type="pres">
      <dgm:prSet presAssocID="{A3A8B5D5-8ED1-4021-B276-F6EE16A0B657}" presName="gap" presStyleCnt="0"/>
      <dgm:spPr/>
    </dgm:pt>
    <dgm:pt modelId="{25E2CC11-8BE4-41A3-B04C-A1713890A878}" type="pres">
      <dgm:prSet presAssocID="{A3A8B5D5-8ED1-4021-B276-F6EE16A0B657}" presName="medCircle2" presStyleLbl="vennNode1" presStyleIdx="0" presStyleCnt="2"/>
      <dgm:spPr/>
    </dgm:pt>
    <dgm:pt modelId="{7B640C50-605E-441F-A486-7B31B2E13083}" type="pres">
      <dgm:prSet presAssocID="{A3A8B5D5-8ED1-4021-B276-F6EE16A0B657}" presName="txLvlOnly1" presStyleLbl="revTx" presStyleIdx="0" presStyleCnt="2"/>
      <dgm:spPr/>
    </dgm:pt>
    <dgm:pt modelId="{C445D5A8-2140-4219-A187-D6EF79874670}" type="pres">
      <dgm:prSet presAssocID="{DD550020-B807-47F9-BC66-6BB9B18C309F}" presName="noChildren" presStyleCnt="0"/>
      <dgm:spPr/>
    </dgm:pt>
    <dgm:pt modelId="{4649CE3C-CC80-4E03-B03A-5C0CC4D235CF}" type="pres">
      <dgm:prSet presAssocID="{DD550020-B807-47F9-BC66-6BB9B18C309F}" presName="gap" presStyleCnt="0"/>
      <dgm:spPr/>
    </dgm:pt>
    <dgm:pt modelId="{1041F4E9-B864-4C56-820D-BFB535B86909}" type="pres">
      <dgm:prSet presAssocID="{DD550020-B807-47F9-BC66-6BB9B18C309F}" presName="medCircle2" presStyleLbl="vennNode1" presStyleIdx="1" presStyleCnt="2"/>
      <dgm:spPr/>
    </dgm:pt>
    <dgm:pt modelId="{2BB46A3C-63F0-4EC4-81A5-9DEA62FD6BA0}" type="pres">
      <dgm:prSet presAssocID="{DD550020-B807-47F9-BC66-6BB9B18C309F}" presName="txLvlOnly1" presStyleLbl="revTx" presStyleIdx="1" presStyleCnt="2"/>
      <dgm:spPr/>
    </dgm:pt>
  </dgm:ptLst>
  <dgm:cxnLst>
    <dgm:cxn modelId="{0FD22900-1856-4484-8F89-D52470EFF7F4}" srcId="{F853C723-F3B6-446F-BA38-824ED7D3928F}" destId="{A3A8B5D5-8ED1-4021-B276-F6EE16A0B657}" srcOrd="0" destOrd="0" parTransId="{C8430116-F348-4AEB-A50C-88F4BCA91996}" sibTransId="{949EAE9D-CF1E-4FB8-B29E-95234650F05A}"/>
    <dgm:cxn modelId="{A94DB455-4763-48AC-A9B0-0A7E7B54E308}" srcId="{F853C723-F3B6-446F-BA38-824ED7D3928F}" destId="{DD550020-B807-47F9-BC66-6BB9B18C309F}" srcOrd="1" destOrd="0" parTransId="{366CC98E-BE1D-4114-89D1-8D1CD53B9504}" sibTransId="{06A52EB0-CCDC-41F9-AF5E-5F87ED9AFCB5}"/>
    <dgm:cxn modelId="{B93969E5-2EC9-4B3E-8290-C0F17D22C59B}" type="presOf" srcId="{A3A8B5D5-8ED1-4021-B276-F6EE16A0B657}" destId="{7B640C50-605E-441F-A486-7B31B2E13083}" srcOrd="0" destOrd="0" presId="urn:microsoft.com/office/officeart/2008/layout/VerticalCircleList"/>
    <dgm:cxn modelId="{3F767FF6-EF89-4F07-B53B-C876DFE32C4A}" type="presOf" srcId="{DD550020-B807-47F9-BC66-6BB9B18C309F}" destId="{2BB46A3C-63F0-4EC4-81A5-9DEA62FD6BA0}" srcOrd="0" destOrd="0" presId="urn:microsoft.com/office/officeart/2008/layout/VerticalCircleList"/>
    <dgm:cxn modelId="{1D5439FE-FDE4-4EB2-A606-0E83B4182E5B}" type="presOf" srcId="{F853C723-F3B6-446F-BA38-824ED7D3928F}" destId="{E02D8FE9-1AF1-46F1-8204-3F482B6BF2FF}" srcOrd="0" destOrd="0" presId="urn:microsoft.com/office/officeart/2008/layout/VerticalCircleList"/>
    <dgm:cxn modelId="{87E5BEB4-A41C-4717-94B7-8C83CF3C50C4}" type="presParOf" srcId="{E02D8FE9-1AF1-46F1-8204-3F482B6BF2FF}" destId="{1BD4BA8D-BB61-4053-B31F-72D8129850A2}" srcOrd="0" destOrd="0" presId="urn:microsoft.com/office/officeart/2008/layout/VerticalCircleList"/>
    <dgm:cxn modelId="{4B86588E-938E-4F39-86D3-1FE8DB03BDE5}" type="presParOf" srcId="{1BD4BA8D-BB61-4053-B31F-72D8129850A2}" destId="{7D89C7D0-43E3-4CAD-B6C2-FFFD855BBB14}" srcOrd="0" destOrd="0" presId="urn:microsoft.com/office/officeart/2008/layout/VerticalCircleList"/>
    <dgm:cxn modelId="{9365AC62-5BFE-4800-9655-5DEE6B0F6558}" type="presParOf" srcId="{1BD4BA8D-BB61-4053-B31F-72D8129850A2}" destId="{25E2CC11-8BE4-41A3-B04C-A1713890A878}" srcOrd="1" destOrd="0" presId="urn:microsoft.com/office/officeart/2008/layout/VerticalCircleList"/>
    <dgm:cxn modelId="{A88AABDE-B119-42B4-807E-6C0BA7CB7B1C}" type="presParOf" srcId="{1BD4BA8D-BB61-4053-B31F-72D8129850A2}" destId="{7B640C50-605E-441F-A486-7B31B2E13083}" srcOrd="2" destOrd="0" presId="urn:microsoft.com/office/officeart/2008/layout/VerticalCircleList"/>
    <dgm:cxn modelId="{A4F78491-5EFD-41CD-8952-53D22071C68B}" type="presParOf" srcId="{E02D8FE9-1AF1-46F1-8204-3F482B6BF2FF}" destId="{C445D5A8-2140-4219-A187-D6EF79874670}" srcOrd="1" destOrd="0" presId="urn:microsoft.com/office/officeart/2008/layout/VerticalCircleList"/>
    <dgm:cxn modelId="{53F337A1-062C-4787-82EB-EE5C90A623F1}" type="presParOf" srcId="{C445D5A8-2140-4219-A187-D6EF79874670}" destId="{4649CE3C-CC80-4E03-B03A-5C0CC4D235CF}" srcOrd="0" destOrd="0" presId="urn:microsoft.com/office/officeart/2008/layout/VerticalCircleList"/>
    <dgm:cxn modelId="{A771FA44-C477-4684-A0E7-7D4511DA0F60}" type="presParOf" srcId="{C445D5A8-2140-4219-A187-D6EF79874670}" destId="{1041F4E9-B864-4C56-820D-BFB535B86909}" srcOrd="1" destOrd="0" presId="urn:microsoft.com/office/officeart/2008/layout/VerticalCircleList"/>
    <dgm:cxn modelId="{2774340E-2999-4089-ACDB-E272C15DE0D8}" type="presParOf" srcId="{C445D5A8-2140-4219-A187-D6EF79874670}" destId="{2BB46A3C-63F0-4EC4-81A5-9DEA62FD6BA0}"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CF0BF1-A3F2-4B94-9E7B-F94AF088730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4A34BA19-3659-470A-98C8-57BA05971355}">
      <dgm:prSet/>
      <dgm:spPr/>
      <dgm:t>
        <a:bodyPr/>
        <a:lstStyle/>
        <a:p>
          <a:pPr rtl="0"/>
          <a:r>
            <a:rPr lang="en-GB" dirty="0">
              <a:latin typeface="Arial Rounded MT Bold" panose="020F0704030504030204" pitchFamily="34" charset="0"/>
            </a:rPr>
            <a:t>These patients have lost their chemo sensitivity to elevated PaCO2, and so they may paradoxically depend on hypoxia for respiratory drive and are at risk of respiratory depression if given high concentrations of oxygen, e.g. during ambulance transfers or in emergency departments</a:t>
          </a:r>
          <a:endParaRPr lang="ar-IQ" dirty="0">
            <a:latin typeface="Arial Rounded MT Bold" panose="020F0704030504030204" pitchFamily="34" charset="0"/>
          </a:endParaRPr>
        </a:p>
      </dgm:t>
    </dgm:pt>
    <dgm:pt modelId="{311FC203-17B0-429F-98AB-67B85B1629E5}" type="parTrans" cxnId="{98C7EECB-0454-4129-A4C4-FF814FDF9307}">
      <dgm:prSet/>
      <dgm:spPr/>
      <dgm:t>
        <a:bodyPr/>
        <a:lstStyle/>
        <a:p>
          <a:endParaRPr lang="en-US">
            <a:latin typeface="Arial Rounded MT Bold" panose="020F0704030504030204" pitchFamily="34" charset="0"/>
          </a:endParaRPr>
        </a:p>
      </dgm:t>
    </dgm:pt>
    <dgm:pt modelId="{8E5C17D8-3782-43D8-A7CE-27FEB1D07A90}" type="sibTrans" cxnId="{98C7EECB-0454-4129-A4C4-FF814FDF9307}">
      <dgm:prSet/>
      <dgm:spPr/>
      <dgm:t>
        <a:bodyPr/>
        <a:lstStyle/>
        <a:p>
          <a:endParaRPr lang="en-US">
            <a:latin typeface="Arial Rounded MT Bold" panose="020F0704030504030204" pitchFamily="34" charset="0"/>
          </a:endParaRPr>
        </a:p>
      </dgm:t>
    </dgm:pt>
    <dgm:pt modelId="{4B7BA7D3-A4A2-484A-A884-D544AD99025C}">
      <dgm:prSet/>
      <dgm:spPr/>
      <dgm:t>
        <a:bodyPr/>
        <a:lstStyle/>
        <a:p>
          <a:pPr rtl="0"/>
          <a:r>
            <a:rPr lang="en-GB" dirty="0">
              <a:latin typeface="Arial Rounded MT Bold" panose="020F0704030504030204" pitchFamily="34" charset="0"/>
            </a:rPr>
            <a:t>in contrast to acute severe asthma, some patients with ‘acute on chronic’ type II respiratory failure due to COPD may not appear distressed, despite being critically ill so physical examination is of value  in looking for physical sign of CO2 retention</a:t>
          </a:r>
          <a:endParaRPr lang="ar-IQ" dirty="0">
            <a:latin typeface="Arial Rounded MT Bold" panose="020F0704030504030204" pitchFamily="34" charset="0"/>
          </a:endParaRPr>
        </a:p>
      </dgm:t>
    </dgm:pt>
    <dgm:pt modelId="{C66B0458-083A-448A-8F64-F2949B6CB9DD}" type="parTrans" cxnId="{3AECF9F0-886C-4C78-A07F-D0736E5CD527}">
      <dgm:prSet/>
      <dgm:spPr/>
      <dgm:t>
        <a:bodyPr/>
        <a:lstStyle/>
        <a:p>
          <a:endParaRPr lang="en-US">
            <a:latin typeface="Arial Rounded MT Bold" panose="020F0704030504030204" pitchFamily="34" charset="0"/>
          </a:endParaRPr>
        </a:p>
      </dgm:t>
    </dgm:pt>
    <dgm:pt modelId="{F36A65A4-8C93-4D2C-83C5-5D1B9EE0E59B}" type="sibTrans" cxnId="{3AECF9F0-886C-4C78-A07F-D0736E5CD527}">
      <dgm:prSet/>
      <dgm:spPr/>
      <dgm:t>
        <a:bodyPr/>
        <a:lstStyle/>
        <a:p>
          <a:endParaRPr lang="en-US">
            <a:latin typeface="Arial Rounded MT Bold" panose="020F0704030504030204" pitchFamily="34" charset="0"/>
          </a:endParaRPr>
        </a:p>
      </dgm:t>
    </dgm:pt>
    <dgm:pt modelId="{A1EBD9B0-E95F-47B3-9177-ABFA312339E8}" type="pres">
      <dgm:prSet presAssocID="{6BCF0BF1-A3F2-4B94-9E7B-F94AF088730D}" presName="vert0" presStyleCnt="0">
        <dgm:presLayoutVars>
          <dgm:dir/>
          <dgm:animOne val="branch"/>
          <dgm:animLvl val="lvl"/>
        </dgm:presLayoutVars>
      </dgm:prSet>
      <dgm:spPr/>
    </dgm:pt>
    <dgm:pt modelId="{AD39779F-B7B1-4339-B1BB-FCF7F35A6B4D}" type="pres">
      <dgm:prSet presAssocID="{4A34BA19-3659-470A-98C8-57BA05971355}" presName="thickLine" presStyleLbl="alignNode1" presStyleIdx="0" presStyleCnt="2"/>
      <dgm:spPr/>
    </dgm:pt>
    <dgm:pt modelId="{470B9E03-525C-4213-AFA1-FB65D25013EC}" type="pres">
      <dgm:prSet presAssocID="{4A34BA19-3659-470A-98C8-57BA05971355}" presName="horz1" presStyleCnt="0"/>
      <dgm:spPr/>
    </dgm:pt>
    <dgm:pt modelId="{C5C9913A-60D4-422D-871A-15B52AF20886}" type="pres">
      <dgm:prSet presAssocID="{4A34BA19-3659-470A-98C8-57BA05971355}" presName="tx1" presStyleLbl="revTx" presStyleIdx="0" presStyleCnt="2"/>
      <dgm:spPr/>
    </dgm:pt>
    <dgm:pt modelId="{8B089A70-1E2C-47D3-9830-FED9D6CD47CA}" type="pres">
      <dgm:prSet presAssocID="{4A34BA19-3659-470A-98C8-57BA05971355}" presName="vert1" presStyleCnt="0"/>
      <dgm:spPr/>
    </dgm:pt>
    <dgm:pt modelId="{03C8B5F9-D5C6-4F9C-A02A-BAEA93CC7D99}" type="pres">
      <dgm:prSet presAssocID="{4B7BA7D3-A4A2-484A-A884-D544AD99025C}" presName="thickLine" presStyleLbl="alignNode1" presStyleIdx="1" presStyleCnt="2"/>
      <dgm:spPr/>
    </dgm:pt>
    <dgm:pt modelId="{AC4A5DB7-4E63-4DB2-98B0-8B2947091CB7}" type="pres">
      <dgm:prSet presAssocID="{4B7BA7D3-A4A2-484A-A884-D544AD99025C}" presName="horz1" presStyleCnt="0"/>
      <dgm:spPr/>
    </dgm:pt>
    <dgm:pt modelId="{03707873-27E0-4DE0-8072-97419F8FD38E}" type="pres">
      <dgm:prSet presAssocID="{4B7BA7D3-A4A2-484A-A884-D544AD99025C}" presName="tx1" presStyleLbl="revTx" presStyleIdx="1" presStyleCnt="2"/>
      <dgm:spPr/>
    </dgm:pt>
    <dgm:pt modelId="{EA809EF2-EB6B-4B66-BE9F-0A7F08FD9258}" type="pres">
      <dgm:prSet presAssocID="{4B7BA7D3-A4A2-484A-A884-D544AD99025C}" presName="vert1" presStyleCnt="0"/>
      <dgm:spPr/>
    </dgm:pt>
  </dgm:ptLst>
  <dgm:cxnLst>
    <dgm:cxn modelId="{65848FC7-15C3-457E-8107-9ED9400A4941}" type="presOf" srcId="{4A34BA19-3659-470A-98C8-57BA05971355}" destId="{C5C9913A-60D4-422D-871A-15B52AF20886}" srcOrd="0" destOrd="0" presId="urn:microsoft.com/office/officeart/2008/layout/LinedList"/>
    <dgm:cxn modelId="{98C7EECB-0454-4129-A4C4-FF814FDF9307}" srcId="{6BCF0BF1-A3F2-4B94-9E7B-F94AF088730D}" destId="{4A34BA19-3659-470A-98C8-57BA05971355}" srcOrd="0" destOrd="0" parTransId="{311FC203-17B0-429F-98AB-67B85B1629E5}" sibTransId="{8E5C17D8-3782-43D8-A7CE-27FEB1D07A90}"/>
    <dgm:cxn modelId="{B7FD34CE-1C97-4C1C-8555-8726F50D0AD1}" type="presOf" srcId="{6BCF0BF1-A3F2-4B94-9E7B-F94AF088730D}" destId="{A1EBD9B0-E95F-47B3-9177-ABFA312339E8}" srcOrd="0" destOrd="0" presId="urn:microsoft.com/office/officeart/2008/layout/LinedList"/>
    <dgm:cxn modelId="{4972F7D5-C262-4BFA-BB10-B1851C0921F4}" type="presOf" srcId="{4B7BA7D3-A4A2-484A-A884-D544AD99025C}" destId="{03707873-27E0-4DE0-8072-97419F8FD38E}" srcOrd="0" destOrd="0" presId="urn:microsoft.com/office/officeart/2008/layout/LinedList"/>
    <dgm:cxn modelId="{3AECF9F0-886C-4C78-A07F-D0736E5CD527}" srcId="{6BCF0BF1-A3F2-4B94-9E7B-F94AF088730D}" destId="{4B7BA7D3-A4A2-484A-A884-D544AD99025C}" srcOrd="1" destOrd="0" parTransId="{C66B0458-083A-448A-8F64-F2949B6CB9DD}" sibTransId="{F36A65A4-8C93-4D2C-83C5-5D1B9EE0E59B}"/>
    <dgm:cxn modelId="{2A3C7C2C-6BEB-48CB-9933-541912679302}" type="presParOf" srcId="{A1EBD9B0-E95F-47B3-9177-ABFA312339E8}" destId="{AD39779F-B7B1-4339-B1BB-FCF7F35A6B4D}" srcOrd="0" destOrd="0" presId="urn:microsoft.com/office/officeart/2008/layout/LinedList"/>
    <dgm:cxn modelId="{136EA111-DE71-4B6A-91AA-9ADB0DD58DA3}" type="presParOf" srcId="{A1EBD9B0-E95F-47B3-9177-ABFA312339E8}" destId="{470B9E03-525C-4213-AFA1-FB65D25013EC}" srcOrd="1" destOrd="0" presId="urn:microsoft.com/office/officeart/2008/layout/LinedList"/>
    <dgm:cxn modelId="{3AE7642F-FFFC-4D17-9D08-FBD8FDD68F42}" type="presParOf" srcId="{470B9E03-525C-4213-AFA1-FB65D25013EC}" destId="{C5C9913A-60D4-422D-871A-15B52AF20886}" srcOrd="0" destOrd="0" presId="urn:microsoft.com/office/officeart/2008/layout/LinedList"/>
    <dgm:cxn modelId="{5F75AEF8-3762-4B96-925E-CD66B4E43AD7}" type="presParOf" srcId="{470B9E03-525C-4213-AFA1-FB65D25013EC}" destId="{8B089A70-1E2C-47D3-9830-FED9D6CD47CA}" srcOrd="1" destOrd="0" presId="urn:microsoft.com/office/officeart/2008/layout/LinedList"/>
    <dgm:cxn modelId="{F48A931B-7F84-480F-98CC-F0964B26F323}" type="presParOf" srcId="{A1EBD9B0-E95F-47B3-9177-ABFA312339E8}" destId="{03C8B5F9-D5C6-4F9C-A02A-BAEA93CC7D99}" srcOrd="2" destOrd="0" presId="urn:microsoft.com/office/officeart/2008/layout/LinedList"/>
    <dgm:cxn modelId="{F6F297EB-0095-437B-AD63-030DA5BBA7D3}" type="presParOf" srcId="{A1EBD9B0-E95F-47B3-9177-ABFA312339E8}" destId="{AC4A5DB7-4E63-4DB2-98B0-8B2947091CB7}" srcOrd="3" destOrd="0" presId="urn:microsoft.com/office/officeart/2008/layout/LinedList"/>
    <dgm:cxn modelId="{DFEACEB1-2041-445B-9E47-677FD77B442E}" type="presParOf" srcId="{AC4A5DB7-4E63-4DB2-98B0-8B2947091CB7}" destId="{03707873-27E0-4DE0-8072-97419F8FD38E}" srcOrd="0" destOrd="0" presId="urn:microsoft.com/office/officeart/2008/layout/LinedList"/>
    <dgm:cxn modelId="{9BA25323-0EA4-4752-8DB5-083D15F867BA}" type="presParOf" srcId="{AC4A5DB7-4E63-4DB2-98B0-8B2947091CB7}" destId="{EA809EF2-EB6B-4B66-BE9F-0A7F08FD925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03400B-39DB-4CE1-8654-DE9C5A5D63B8}" type="doc">
      <dgm:prSet loTypeId="urn:microsoft.com/office/officeart/2005/8/layout/arrow4" loCatId="process" qsTypeId="urn:microsoft.com/office/officeart/2005/8/quickstyle/simple3" qsCatId="simple" csTypeId="urn:microsoft.com/office/officeart/2005/8/colors/accent1_2" csCatId="accent1" phldr="1"/>
      <dgm:spPr/>
      <dgm:t>
        <a:bodyPr/>
        <a:lstStyle/>
        <a:p>
          <a:endParaRPr lang="en-US"/>
        </a:p>
      </dgm:t>
    </dgm:pt>
    <dgm:pt modelId="{DB25A9D3-FCE2-47E6-8E7E-7F07D5CA7E08}">
      <dgm:prSet custT="1"/>
      <dgm:spPr/>
      <dgm:t>
        <a:bodyPr/>
        <a:lstStyle/>
        <a:p>
          <a:pPr rtl="0"/>
          <a:r>
            <a:rPr lang="en-GB" sz="2400" dirty="0">
              <a:latin typeface="Arial Rounded MT Bold" panose="020F0704030504030204" pitchFamily="34" charset="0"/>
            </a:rPr>
            <a:t>When disease impairs ventilation (e.g. in asthma or pneumonia), perfusion of that region results in hypoxic and CO2- laden blood entering the pulmonary veins</a:t>
          </a:r>
          <a:endParaRPr lang="ar-IQ" sz="2400" dirty="0">
            <a:latin typeface="Arial Rounded MT Bold" panose="020F0704030504030204" pitchFamily="34" charset="0"/>
          </a:endParaRPr>
        </a:p>
      </dgm:t>
    </dgm:pt>
    <dgm:pt modelId="{9EEC11AB-7A02-40CC-AE27-74A624B82A7B}" type="parTrans" cxnId="{5A9D5E42-A38F-441F-A67C-1A2CB021C772}">
      <dgm:prSet/>
      <dgm:spPr/>
      <dgm:t>
        <a:bodyPr/>
        <a:lstStyle/>
        <a:p>
          <a:endParaRPr lang="en-US" sz="2400">
            <a:latin typeface="Arial Rounded MT Bold" panose="020F0704030504030204" pitchFamily="34" charset="0"/>
          </a:endParaRPr>
        </a:p>
      </dgm:t>
    </dgm:pt>
    <dgm:pt modelId="{616E17E6-5293-44DA-BC39-D82F5B1E5BFD}" type="sibTrans" cxnId="{5A9D5E42-A38F-441F-A67C-1A2CB021C772}">
      <dgm:prSet/>
      <dgm:spPr/>
      <dgm:t>
        <a:bodyPr/>
        <a:lstStyle/>
        <a:p>
          <a:endParaRPr lang="en-US" sz="2400">
            <a:latin typeface="Arial Rounded MT Bold" panose="020F0704030504030204" pitchFamily="34" charset="0"/>
          </a:endParaRPr>
        </a:p>
      </dgm:t>
    </dgm:pt>
    <dgm:pt modelId="{8E8D1BEB-EB47-4CC6-A9F4-282D95D239EB}">
      <dgm:prSet custT="1"/>
      <dgm:spPr/>
      <dgm:t>
        <a:bodyPr/>
        <a:lstStyle/>
        <a:p>
          <a:pPr rtl="0"/>
          <a:r>
            <a:rPr lang="en-GB" sz="2400" dirty="0">
              <a:latin typeface="Arial Rounded MT Bold" panose="020F0704030504030204" pitchFamily="34" charset="0"/>
            </a:rPr>
            <a:t>Increased ventilation of neighbouring regions of normal lung can increase CO2 excretion, correcting arterial CO2 to normal, but </a:t>
          </a:r>
          <a:r>
            <a:rPr lang="en-GB" sz="2400" dirty="0">
              <a:solidFill>
                <a:schemeClr val="accent2">
                  <a:lumMod val="75000"/>
                </a:schemeClr>
              </a:solidFill>
              <a:latin typeface="Arial Rounded MT Bold" panose="020F0704030504030204" pitchFamily="34" charset="0"/>
            </a:rPr>
            <a:t>cannot augment oxygen uptake </a:t>
          </a:r>
          <a:r>
            <a:rPr lang="en-GB" sz="2400" dirty="0">
              <a:latin typeface="Arial Rounded MT Bold" panose="020F0704030504030204" pitchFamily="34" charset="0"/>
            </a:rPr>
            <a:t>because the haemoglobin flowing through these normal regions is already fully saturated</a:t>
          </a:r>
          <a:endParaRPr lang="ar-IQ" sz="2400" dirty="0">
            <a:latin typeface="Arial Rounded MT Bold" panose="020F0704030504030204" pitchFamily="34" charset="0"/>
          </a:endParaRPr>
        </a:p>
      </dgm:t>
    </dgm:pt>
    <dgm:pt modelId="{D3273BC1-9712-407C-BDFF-6C41678672D9}" type="parTrans" cxnId="{3B402264-E463-4BE3-B262-DF9422C65127}">
      <dgm:prSet/>
      <dgm:spPr/>
      <dgm:t>
        <a:bodyPr/>
        <a:lstStyle/>
        <a:p>
          <a:endParaRPr lang="en-US" sz="2400">
            <a:latin typeface="Arial Rounded MT Bold" panose="020F0704030504030204" pitchFamily="34" charset="0"/>
          </a:endParaRPr>
        </a:p>
      </dgm:t>
    </dgm:pt>
    <dgm:pt modelId="{74DE1DFC-7D9F-4230-94FA-9BD7DF963912}" type="sibTrans" cxnId="{3B402264-E463-4BE3-B262-DF9422C65127}">
      <dgm:prSet/>
      <dgm:spPr/>
      <dgm:t>
        <a:bodyPr/>
        <a:lstStyle/>
        <a:p>
          <a:endParaRPr lang="en-US" sz="2400">
            <a:latin typeface="Arial Rounded MT Bold" panose="020F0704030504030204" pitchFamily="34" charset="0"/>
          </a:endParaRPr>
        </a:p>
      </dgm:t>
    </dgm:pt>
    <dgm:pt modelId="{AEED2A0C-390A-40B5-ACED-8644E7C74851}" type="pres">
      <dgm:prSet presAssocID="{2C03400B-39DB-4CE1-8654-DE9C5A5D63B8}" presName="compositeShape" presStyleCnt="0">
        <dgm:presLayoutVars>
          <dgm:chMax val="2"/>
          <dgm:dir/>
          <dgm:resizeHandles val="exact"/>
        </dgm:presLayoutVars>
      </dgm:prSet>
      <dgm:spPr/>
    </dgm:pt>
    <dgm:pt modelId="{18E20385-10C0-4AD8-BE94-48CF0A3F229C}" type="pres">
      <dgm:prSet presAssocID="{DB25A9D3-FCE2-47E6-8E7E-7F07D5CA7E08}" presName="upArrow" presStyleLbl="node1" presStyleIdx="0" presStyleCnt="2" custAng="5400000" custScaleX="58237" custScaleY="54730"/>
      <dgm:spPr/>
    </dgm:pt>
    <dgm:pt modelId="{E42418AD-FBC7-4874-A9D6-99BE2DE643F5}" type="pres">
      <dgm:prSet presAssocID="{DB25A9D3-FCE2-47E6-8E7E-7F07D5CA7E08}" presName="upArrowText" presStyleLbl="revTx" presStyleIdx="0" presStyleCnt="2">
        <dgm:presLayoutVars>
          <dgm:chMax val="0"/>
          <dgm:bulletEnabled val="1"/>
        </dgm:presLayoutVars>
      </dgm:prSet>
      <dgm:spPr/>
    </dgm:pt>
    <dgm:pt modelId="{C5768015-DAAE-4D04-ADF0-16E1B80290CB}" type="pres">
      <dgm:prSet presAssocID="{8E8D1BEB-EB47-4CC6-A9F4-282D95D239EB}" presName="downArrow" presStyleLbl="node1" presStyleIdx="1" presStyleCnt="2" custAng="16200000" custScaleX="63375" custScaleY="60262"/>
      <dgm:spPr/>
    </dgm:pt>
    <dgm:pt modelId="{47E85A25-A2FA-4A8C-9DEE-BBA14C31F010}" type="pres">
      <dgm:prSet presAssocID="{8E8D1BEB-EB47-4CC6-A9F4-282D95D239EB}" presName="downArrowText" presStyleLbl="revTx" presStyleIdx="1" presStyleCnt="2">
        <dgm:presLayoutVars>
          <dgm:chMax val="0"/>
          <dgm:bulletEnabled val="1"/>
        </dgm:presLayoutVars>
      </dgm:prSet>
      <dgm:spPr/>
    </dgm:pt>
  </dgm:ptLst>
  <dgm:cxnLst>
    <dgm:cxn modelId="{8A47691F-F297-4D8D-8FA3-3EA63C715BEF}" type="presOf" srcId="{2C03400B-39DB-4CE1-8654-DE9C5A5D63B8}" destId="{AEED2A0C-390A-40B5-ACED-8644E7C74851}" srcOrd="0" destOrd="0" presId="urn:microsoft.com/office/officeart/2005/8/layout/arrow4"/>
    <dgm:cxn modelId="{5A9D5E42-A38F-441F-A67C-1A2CB021C772}" srcId="{2C03400B-39DB-4CE1-8654-DE9C5A5D63B8}" destId="{DB25A9D3-FCE2-47E6-8E7E-7F07D5CA7E08}" srcOrd="0" destOrd="0" parTransId="{9EEC11AB-7A02-40CC-AE27-74A624B82A7B}" sibTransId="{616E17E6-5293-44DA-BC39-D82F5B1E5BFD}"/>
    <dgm:cxn modelId="{3B402264-E463-4BE3-B262-DF9422C65127}" srcId="{2C03400B-39DB-4CE1-8654-DE9C5A5D63B8}" destId="{8E8D1BEB-EB47-4CC6-A9F4-282D95D239EB}" srcOrd="1" destOrd="0" parTransId="{D3273BC1-9712-407C-BDFF-6C41678672D9}" sibTransId="{74DE1DFC-7D9F-4230-94FA-9BD7DF963912}"/>
    <dgm:cxn modelId="{F00AB36B-EF42-4EBA-9DDD-F6738ECD6729}" type="presOf" srcId="{DB25A9D3-FCE2-47E6-8E7E-7F07D5CA7E08}" destId="{E42418AD-FBC7-4874-A9D6-99BE2DE643F5}" srcOrd="0" destOrd="0" presId="urn:microsoft.com/office/officeart/2005/8/layout/arrow4"/>
    <dgm:cxn modelId="{2EA9B9BD-E648-4EA1-93C3-ECC641046F16}" type="presOf" srcId="{8E8D1BEB-EB47-4CC6-A9F4-282D95D239EB}" destId="{47E85A25-A2FA-4A8C-9DEE-BBA14C31F010}" srcOrd="0" destOrd="0" presId="urn:microsoft.com/office/officeart/2005/8/layout/arrow4"/>
    <dgm:cxn modelId="{53775B4C-B6CB-4BB5-9A92-D86C68FD6458}" type="presParOf" srcId="{AEED2A0C-390A-40B5-ACED-8644E7C74851}" destId="{18E20385-10C0-4AD8-BE94-48CF0A3F229C}" srcOrd="0" destOrd="0" presId="urn:microsoft.com/office/officeart/2005/8/layout/arrow4"/>
    <dgm:cxn modelId="{9C6B19B4-C459-4E30-9871-A1C1A64299D6}" type="presParOf" srcId="{AEED2A0C-390A-40B5-ACED-8644E7C74851}" destId="{E42418AD-FBC7-4874-A9D6-99BE2DE643F5}" srcOrd="1" destOrd="0" presId="urn:microsoft.com/office/officeart/2005/8/layout/arrow4"/>
    <dgm:cxn modelId="{F58729B5-8A6B-4AEE-A28E-E59FD5A2D491}" type="presParOf" srcId="{AEED2A0C-390A-40B5-ACED-8644E7C74851}" destId="{C5768015-DAAE-4D04-ADF0-16E1B80290CB}" srcOrd="2" destOrd="0" presId="urn:microsoft.com/office/officeart/2005/8/layout/arrow4"/>
    <dgm:cxn modelId="{374B8090-F133-4A24-AA41-3D141B167256}" type="presParOf" srcId="{AEED2A0C-390A-40B5-ACED-8644E7C74851}" destId="{47E85A25-A2FA-4A8C-9DEE-BBA14C31F010}"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65E6FC-F13C-4AED-BD07-7193F1F8CF0F}" type="doc">
      <dgm:prSet loTypeId="urn:microsoft.com/office/officeart/2005/8/layout/process4" loCatId="process" qsTypeId="urn:microsoft.com/office/officeart/2005/8/quickstyle/simple3" qsCatId="simple" csTypeId="urn:microsoft.com/office/officeart/2005/8/colors/colorful2" csCatId="colorful" phldr="1"/>
      <dgm:spPr>
        <a:scene3d>
          <a:camera prst="orthographicFront">
            <a:rot lat="0" lon="0" rev="0"/>
          </a:camera>
          <a:lightRig rig="chilly" dir="t">
            <a:rot lat="0" lon="0" rev="18480000"/>
          </a:lightRig>
        </a:scene3d>
      </dgm:spPr>
      <dgm:t>
        <a:bodyPr/>
        <a:lstStyle/>
        <a:p>
          <a:endParaRPr lang="en-US"/>
        </a:p>
      </dgm:t>
    </dgm:pt>
    <dgm:pt modelId="{4FFDCB6E-5BCA-4ACF-AD5A-C69679244181}">
      <dgm:prSet/>
      <dgm:spPr>
        <a:ln>
          <a:noFill/>
        </a:ln>
        <a:effectLst/>
        <a:scene3d>
          <a:camera prst="orthographicFront">
            <a:rot lat="0" lon="0" rev="0"/>
          </a:camera>
          <a:lightRig rig="chilly" dir="t">
            <a:rot lat="0" lon="0" rev="18480000"/>
          </a:lightRig>
        </a:scene3d>
        <a:sp3d prstMaterial="clear">
          <a:bevelT h="63500"/>
        </a:sp3d>
      </dgm:spPr>
      <dgm:t>
        <a:bodyPr/>
        <a:lstStyle/>
        <a:p>
          <a:pPr rtl="0"/>
          <a:r>
            <a:rPr lang="en-GB" dirty="0">
              <a:latin typeface="Arial Rounded MT Bold" panose="020F0704030504030204" pitchFamily="34" charset="0"/>
            </a:rPr>
            <a:t>Admixture of blood from the under-ventilated and normal regions thus results in hypoxia with Normocapnia</a:t>
          </a:r>
          <a:endParaRPr lang="ar-IQ" dirty="0">
            <a:latin typeface="Arial Rounded MT Bold" panose="020F0704030504030204" pitchFamily="34" charset="0"/>
          </a:endParaRPr>
        </a:p>
      </dgm:t>
    </dgm:pt>
    <dgm:pt modelId="{D5D9AE81-981F-4BF3-ACA5-4059957C02D9}" type="parTrans" cxnId="{998D1781-4049-486D-A5CE-10CAF5DC9A20}">
      <dgm:prSet/>
      <dgm:spPr/>
      <dgm:t>
        <a:bodyPr/>
        <a:lstStyle/>
        <a:p>
          <a:endParaRPr lang="en-US">
            <a:latin typeface="Arial Rounded MT Bold" panose="020F0704030504030204" pitchFamily="34" charset="0"/>
          </a:endParaRPr>
        </a:p>
      </dgm:t>
    </dgm:pt>
    <dgm:pt modelId="{F11E828B-7FAE-4DE0-A3F7-6E3D13B74080}" type="sibTrans" cxnId="{998D1781-4049-486D-A5CE-10CAF5DC9A20}">
      <dgm:prSet/>
      <dgm:spPr/>
      <dgm:t>
        <a:bodyPr/>
        <a:lstStyle/>
        <a:p>
          <a:endParaRPr lang="en-US">
            <a:latin typeface="Arial Rounded MT Bold" panose="020F0704030504030204" pitchFamily="34" charset="0"/>
          </a:endParaRPr>
        </a:p>
      </dgm:t>
    </dgm:pt>
    <dgm:pt modelId="{81D766AA-9D86-409F-820D-5974D41C8CCB}">
      <dgm:prSet/>
      <dgm:spPr>
        <a:ln>
          <a:noFill/>
        </a:ln>
        <a:effectLst/>
        <a:scene3d>
          <a:camera prst="orthographicFront">
            <a:rot lat="0" lon="0" rev="0"/>
          </a:camera>
          <a:lightRig rig="chilly" dir="t">
            <a:rot lat="0" lon="0" rev="18480000"/>
          </a:lightRig>
        </a:scene3d>
        <a:sp3d prstMaterial="clear">
          <a:bevelT h="63500"/>
        </a:sp3d>
      </dgm:spPr>
      <dgm:t>
        <a:bodyPr/>
        <a:lstStyle/>
        <a:p>
          <a:pPr rtl="0"/>
          <a:r>
            <a:rPr lang="en-GB" dirty="0">
              <a:latin typeface="Arial Rounded MT Bold" panose="020F0704030504030204" pitchFamily="34" charset="0"/>
            </a:rPr>
            <a:t>Diseases causing this include all those that impair ventilation locally with sparing of other regions such as</a:t>
          </a:r>
          <a:endParaRPr lang="ar-IQ" dirty="0">
            <a:latin typeface="Arial Rounded MT Bold" panose="020F0704030504030204" pitchFamily="34" charset="0"/>
          </a:endParaRPr>
        </a:p>
      </dgm:t>
    </dgm:pt>
    <dgm:pt modelId="{35985CAB-32BD-49AB-8A5E-8031A893AD3D}" type="parTrans" cxnId="{EA8B9BFB-CE74-4263-9E5A-7583CE8EAC9B}">
      <dgm:prSet/>
      <dgm:spPr/>
      <dgm:t>
        <a:bodyPr/>
        <a:lstStyle/>
        <a:p>
          <a:endParaRPr lang="en-US">
            <a:latin typeface="Arial Rounded MT Bold" panose="020F0704030504030204" pitchFamily="34" charset="0"/>
          </a:endParaRPr>
        </a:p>
      </dgm:t>
    </dgm:pt>
    <dgm:pt modelId="{3E0ED476-18B4-4FB3-8EF0-B9220B33BE4D}" type="sibTrans" cxnId="{EA8B9BFB-CE74-4263-9E5A-7583CE8EAC9B}">
      <dgm:prSet/>
      <dgm:spPr/>
      <dgm:t>
        <a:bodyPr/>
        <a:lstStyle/>
        <a:p>
          <a:endParaRPr lang="en-US">
            <a:latin typeface="Arial Rounded MT Bold" panose="020F0704030504030204" pitchFamily="34" charset="0"/>
          </a:endParaRPr>
        </a:p>
      </dgm:t>
    </dgm:pt>
    <dgm:pt modelId="{6665C34C-F95F-49E5-AEB1-9B1CABF0B3A6}">
      <dgm:prSet/>
      <dgm:spPr>
        <a:ln>
          <a:noFill/>
        </a:ln>
        <a:effectLst/>
        <a:scene3d>
          <a:camera prst="orthographicFront">
            <a:rot lat="0" lon="0" rev="0"/>
          </a:camera>
          <a:lightRig rig="chilly" dir="t">
            <a:rot lat="0" lon="0" rev="18480000"/>
          </a:lightRig>
        </a:scene3d>
        <a:sp3d prstMaterial="clear">
          <a:bevelT h="63500"/>
        </a:sp3d>
      </dgm:spPr>
      <dgm:t>
        <a:bodyPr/>
        <a:lstStyle/>
        <a:p>
          <a:pPr rtl="0"/>
          <a:r>
            <a:rPr lang="en-GB" dirty="0">
              <a:latin typeface="Arial Rounded MT Bold" panose="020F0704030504030204" pitchFamily="34" charset="0"/>
            </a:rPr>
            <a:t>Acute asthma</a:t>
          </a:r>
          <a:endParaRPr lang="ar-IQ" dirty="0">
            <a:latin typeface="Arial Rounded MT Bold" panose="020F0704030504030204" pitchFamily="34" charset="0"/>
          </a:endParaRPr>
        </a:p>
      </dgm:t>
    </dgm:pt>
    <dgm:pt modelId="{E19188B7-E6D7-4588-B179-A290F6C9AC76}" type="parTrans" cxnId="{8C0C19FC-5FD8-4278-B2CF-AEB53020C881}">
      <dgm:prSet/>
      <dgm:spPr/>
      <dgm:t>
        <a:bodyPr/>
        <a:lstStyle/>
        <a:p>
          <a:endParaRPr lang="en-US">
            <a:latin typeface="Arial Rounded MT Bold" panose="020F0704030504030204" pitchFamily="34" charset="0"/>
          </a:endParaRPr>
        </a:p>
      </dgm:t>
    </dgm:pt>
    <dgm:pt modelId="{7EB6C64C-A09C-4E38-9CCA-6F9EE2871522}" type="sibTrans" cxnId="{8C0C19FC-5FD8-4278-B2CF-AEB53020C881}">
      <dgm:prSet/>
      <dgm:spPr/>
      <dgm:t>
        <a:bodyPr/>
        <a:lstStyle/>
        <a:p>
          <a:endParaRPr lang="en-US">
            <a:latin typeface="Arial Rounded MT Bold" panose="020F0704030504030204" pitchFamily="34" charset="0"/>
          </a:endParaRPr>
        </a:p>
      </dgm:t>
    </dgm:pt>
    <dgm:pt modelId="{99EFF49B-14EC-4C0D-AC5D-07ED124EE9E5}">
      <dgm:prSet/>
      <dgm:spPr>
        <a:ln>
          <a:noFill/>
        </a:ln>
        <a:effectLst/>
        <a:scene3d>
          <a:camera prst="orthographicFront">
            <a:rot lat="0" lon="0" rev="0"/>
          </a:camera>
          <a:lightRig rig="chilly" dir="t">
            <a:rot lat="0" lon="0" rev="18480000"/>
          </a:lightRig>
        </a:scene3d>
        <a:sp3d prstMaterial="clear">
          <a:bevelT h="63500"/>
        </a:sp3d>
      </dgm:spPr>
      <dgm:t>
        <a:bodyPr/>
        <a:lstStyle/>
        <a:p>
          <a:pPr rtl="0"/>
          <a:r>
            <a:rPr lang="en-GB" dirty="0">
              <a:latin typeface="Arial Rounded MT Bold" panose="020F0704030504030204" pitchFamily="34" charset="0"/>
            </a:rPr>
            <a:t>Pulmonary Oedema</a:t>
          </a:r>
          <a:endParaRPr lang="ar-IQ" dirty="0">
            <a:latin typeface="Arial Rounded MT Bold" panose="020F0704030504030204" pitchFamily="34" charset="0"/>
          </a:endParaRPr>
        </a:p>
      </dgm:t>
    </dgm:pt>
    <dgm:pt modelId="{5CB81436-CE31-4448-A225-17AFA2AD5474}" type="parTrans" cxnId="{2851238C-B063-4E62-8828-F764CF03EF57}">
      <dgm:prSet/>
      <dgm:spPr/>
      <dgm:t>
        <a:bodyPr/>
        <a:lstStyle/>
        <a:p>
          <a:endParaRPr lang="en-US">
            <a:latin typeface="Arial Rounded MT Bold" panose="020F0704030504030204" pitchFamily="34" charset="0"/>
          </a:endParaRPr>
        </a:p>
      </dgm:t>
    </dgm:pt>
    <dgm:pt modelId="{DBD9E153-6D65-4CA3-BB99-7FEA7DE0CC54}" type="sibTrans" cxnId="{2851238C-B063-4E62-8828-F764CF03EF57}">
      <dgm:prSet/>
      <dgm:spPr/>
      <dgm:t>
        <a:bodyPr/>
        <a:lstStyle/>
        <a:p>
          <a:endParaRPr lang="en-US">
            <a:latin typeface="Arial Rounded MT Bold" panose="020F0704030504030204" pitchFamily="34" charset="0"/>
          </a:endParaRPr>
        </a:p>
      </dgm:t>
    </dgm:pt>
    <dgm:pt modelId="{D7C4795F-84C6-49B0-AC2D-ABD24470D303}">
      <dgm:prSet/>
      <dgm:spPr>
        <a:ln>
          <a:noFill/>
        </a:ln>
        <a:effectLst/>
        <a:scene3d>
          <a:camera prst="orthographicFront">
            <a:rot lat="0" lon="0" rev="0"/>
          </a:camera>
          <a:lightRig rig="chilly" dir="t">
            <a:rot lat="0" lon="0" rev="18480000"/>
          </a:lightRig>
        </a:scene3d>
        <a:sp3d prstMaterial="clear">
          <a:bevelT h="63500"/>
        </a:sp3d>
      </dgm:spPr>
      <dgm:t>
        <a:bodyPr/>
        <a:lstStyle/>
        <a:p>
          <a:pPr rtl="0"/>
          <a:r>
            <a:rPr lang="en-GB" dirty="0">
              <a:latin typeface="Arial Rounded MT Bold" panose="020F0704030504030204" pitchFamily="34" charset="0"/>
            </a:rPr>
            <a:t>Lobar collapse</a:t>
          </a:r>
          <a:endParaRPr lang="ar-IQ" dirty="0">
            <a:latin typeface="Arial Rounded MT Bold" panose="020F0704030504030204" pitchFamily="34" charset="0"/>
          </a:endParaRPr>
        </a:p>
      </dgm:t>
    </dgm:pt>
    <dgm:pt modelId="{6BDE0386-5A55-44F6-86F5-7D28DCEDF940}" type="parTrans" cxnId="{E80CD9B1-BA43-48E7-92CE-B2DB87768EB9}">
      <dgm:prSet/>
      <dgm:spPr/>
      <dgm:t>
        <a:bodyPr/>
        <a:lstStyle/>
        <a:p>
          <a:endParaRPr lang="en-US">
            <a:latin typeface="Arial Rounded MT Bold" panose="020F0704030504030204" pitchFamily="34" charset="0"/>
          </a:endParaRPr>
        </a:p>
      </dgm:t>
    </dgm:pt>
    <dgm:pt modelId="{BB5E8C30-5F40-4B06-A9D1-C2D9768B860D}" type="sibTrans" cxnId="{E80CD9B1-BA43-48E7-92CE-B2DB87768EB9}">
      <dgm:prSet/>
      <dgm:spPr/>
      <dgm:t>
        <a:bodyPr/>
        <a:lstStyle/>
        <a:p>
          <a:endParaRPr lang="en-US">
            <a:latin typeface="Arial Rounded MT Bold" panose="020F0704030504030204" pitchFamily="34" charset="0"/>
          </a:endParaRPr>
        </a:p>
      </dgm:t>
    </dgm:pt>
    <dgm:pt modelId="{D51C403B-4385-4709-A729-136F63951040}">
      <dgm:prSet/>
      <dgm:spPr>
        <a:ln>
          <a:noFill/>
        </a:ln>
        <a:effectLst/>
        <a:scene3d>
          <a:camera prst="orthographicFront">
            <a:rot lat="0" lon="0" rev="0"/>
          </a:camera>
          <a:lightRig rig="chilly" dir="t">
            <a:rot lat="0" lon="0" rev="18480000"/>
          </a:lightRig>
        </a:scene3d>
        <a:sp3d prstMaterial="clear">
          <a:bevelT h="63500"/>
        </a:sp3d>
      </dgm:spPr>
      <dgm:t>
        <a:bodyPr/>
        <a:lstStyle/>
        <a:p>
          <a:pPr rtl="0"/>
          <a:r>
            <a:rPr lang="en-GB" dirty="0">
              <a:latin typeface="Arial Rounded MT Bold" panose="020F0704030504030204" pitchFamily="34" charset="0"/>
            </a:rPr>
            <a:t>Pneumothorax</a:t>
          </a:r>
          <a:endParaRPr lang="ar-IQ" dirty="0">
            <a:latin typeface="Arial Rounded MT Bold" panose="020F0704030504030204" pitchFamily="34" charset="0"/>
          </a:endParaRPr>
        </a:p>
      </dgm:t>
    </dgm:pt>
    <dgm:pt modelId="{75BF3F9E-8CB9-481F-9CCC-398A5C9FBB6E}" type="parTrans" cxnId="{CF1F3853-FEB1-4F7F-A7C7-CCB8B1AF5458}">
      <dgm:prSet/>
      <dgm:spPr/>
      <dgm:t>
        <a:bodyPr/>
        <a:lstStyle/>
        <a:p>
          <a:endParaRPr lang="en-US">
            <a:latin typeface="Arial Rounded MT Bold" panose="020F0704030504030204" pitchFamily="34" charset="0"/>
          </a:endParaRPr>
        </a:p>
      </dgm:t>
    </dgm:pt>
    <dgm:pt modelId="{080519BE-4DC7-4128-82E0-D2818AF7F970}" type="sibTrans" cxnId="{CF1F3853-FEB1-4F7F-A7C7-CCB8B1AF5458}">
      <dgm:prSet/>
      <dgm:spPr/>
      <dgm:t>
        <a:bodyPr/>
        <a:lstStyle/>
        <a:p>
          <a:endParaRPr lang="en-US">
            <a:latin typeface="Arial Rounded MT Bold" panose="020F0704030504030204" pitchFamily="34" charset="0"/>
          </a:endParaRPr>
        </a:p>
      </dgm:t>
    </dgm:pt>
    <dgm:pt modelId="{8FF3EC1C-D52D-4203-B88A-71F25CE9D214}">
      <dgm:prSet/>
      <dgm:spPr>
        <a:ln>
          <a:noFill/>
        </a:ln>
        <a:effectLst/>
        <a:scene3d>
          <a:camera prst="orthographicFront">
            <a:rot lat="0" lon="0" rev="0"/>
          </a:camera>
          <a:lightRig rig="chilly" dir="t">
            <a:rot lat="0" lon="0" rev="18480000"/>
          </a:lightRig>
        </a:scene3d>
        <a:sp3d prstMaterial="clear">
          <a:bevelT h="63500"/>
        </a:sp3d>
      </dgm:spPr>
      <dgm:t>
        <a:bodyPr/>
        <a:lstStyle/>
        <a:p>
          <a:pPr rtl="0"/>
          <a:r>
            <a:rPr lang="en-GB" dirty="0">
              <a:latin typeface="Arial Rounded MT Bold" panose="020F0704030504030204" pitchFamily="34" charset="0"/>
            </a:rPr>
            <a:t>Pneumonia</a:t>
          </a:r>
          <a:endParaRPr lang="ar-IQ" dirty="0">
            <a:latin typeface="Arial Rounded MT Bold" panose="020F0704030504030204" pitchFamily="34" charset="0"/>
          </a:endParaRPr>
        </a:p>
      </dgm:t>
    </dgm:pt>
    <dgm:pt modelId="{CFDB5B5A-BC78-4050-A78F-F4A161FC1235}" type="parTrans" cxnId="{C07725C3-9976-42B4-B1ED-1482B7681297}">
      <dgm:prSet/>
      <dgm:spPr/>
      <dgm:t>
        <a:bodyPr/>
        <a:lstStyle/>
        <a:p>
          <a:endParaRPr lang="en-US">
            <a:latin typeface="Arial Rounded MT Bold" panose="020F0704030504030204" pitchFamily="34" charset="0"/>
          </a:endParaRPr>
        </a:p>
      </dgm:t>
    </dgm:pt>
    <dgm:pt modelId="{5B45B0E3-F4B9-4F4A-BC65-7E78DF66BB81}" type="sibTrans" cxnId="{C07725C3-9976-42B4-B1ED-1482B7681297}">
      <dgm:prSet/>
      <dgm:spPr/>
      <dgm:t>
        <a:bodyPr/>
        <a:lstStyle/>
        <a:p>
          <a:endParaRPr lang="en-US">
            <a:latin typeface="Arial Rounded MT Bold" panose="020F0704030504030204" pitchFamily="34" charset="0"/>
          </a:endParaRPr>
        </a:p>
      </dgm:t>
    </dgm:pt>
    <dgm:pt modelId="{127DEA22-1D76-4220-A933-615688857A53}">
      <dgm:prSet/>
      <dgm:spPr>
        <a:ln>
          <a:noFill/>
        </a:ln>
        <a:effectLst/>
        <a:scene3d>
          <a:camera prst="orthographicFront">
            <a:rot lat="0" lon="0" rev="0"/>
          </a:camera>
          <a:lightRig rig="chilly" dir="t">
            <a:rot lat="0" lon="0" rev="18480000"/>
          </a:lightRig>
        </a:scene3d>
        <a:sp3d prstMaterial="clear">
          <a:bevelT h="63500"/>
        </a:sp3d>
      </dgm:spPr>
      <dgm:t>
        <a:bodyPr/>
        <a:lstStyle/>
        <a:p>
          <a:pPr rtl="0"/>
          <a:r>
            <a:rPr lang="en-US" dirty="0">
              <a:latin typeface="Arial Rounded MT Bold" panose="020F0704030504030204" pitchFamily="34" charset="0"/>
            </a:rPr>
            <a:t>Pulmonary Embolism</a:t>
          </a:r>
          <a:endParaRPr lang="ar-IQ" dirty="0">
            <a:latin typeface="Arial Rounded MT Bold" panose="020F0704030504030204" pitchFamily="34" charset="0"/>
          </a:endParaRPr>
        </a:p>
      </dgm:t>
    </dgm:pt>
    <dgm:pt modelId="{0FB89DE8-BB3E-406A-BA48-FDDA67EFDA4C}" type="parTrans" cxnId="{1C334D53-F779-4B51-B368-9E84B559C887}">
      <dgm:prSet/>
      <dgm:spPr/>
      <dgm:t>
        <a:bodyPr/>
        <a:lstStyle/>
        <a:p>
          <a:endParaRPr lang="en-US"/>
        </a:p>
      </dgm:t>
    </dgm:pt>
    <dgm:pt modelId="{F6DAC319-CFFE-4676-AC4E-B3B663F83DD3}" type="sibTrans" cxnId="{1C334D53-F779-4B51-B368-9E84B559C887}">
      <dgm:prSet/>
      <dgm:spPr/>
      <dgm:t>
        <a:bodyPr/>
        <a:lstStyle/>
        <a:p>
          <a:endParaRPr lang="en-US"/>
        </a:p>
      </dgm:t>
    </dgm:pt>
    <dgm:pt modelId="{73D2D778-535D-4C32-963B-B2B908CB9DC0}" type="pres">
      <dgm:prSet presAssocID="{D765E6FC-F13C-4AED-BD07-7193F1F8CF0F}" presName="Name0" presStyleCnt="0">
        <dgm:presLayoutVars>
          <dgm:dir/>
          <dgm:animLvl val="lvl"/>
          <dgm:resizeHandles val="exact"/>
        </dgm:presLayoutVars>
      </dgm:prSet>
      <dgm:spPr/>
    </dgm:pt>
    <dgm:pt modelId="{A8FFAFB8-2FAE-4AAC-8EAB-C6A1B4E79A81}" type="pres">
      <dgm:prSet presAssocID="{81D766AA-9D86-409F-820D-5974D41C8CCB}" presName="boxAndChildren" presStyleCnt="0"/>
      <dgm:spPr>
        <a:ln>
          <a:noFill/>
        </a:ln>
        <a:effectLst/>
        <a:scene3d>
          <a:camera prst="orthographicFront">
            <a:rot lat="0" lon="0" rev="0"/>
          </a:camera>
          <a:lightRig rig="chilly" dir="t">
            <a:rot lat="0" lon="0" rev="18480000"/>
          </a:lightRig>
        </a:scene3d>
        <a:sp3d prstMaterial="clear">
          <a:bevelT h="63500"/>
        </a:sp3d>
      </dgm:spPr>
    </dgm:pt>
    <dgm:pt modelId="{ECF3CD9F-C220-4920-8B5F-B8EB2BE01925}" type="pres">
      <dgm:prSet presAssocID="{81D766AA-9D86-409F-820D-5974D41C8CCB}" presName="parentTextBox" presStyleLbl="node1" presStyleIdx="0" presStyleCnt="2"/>
      <dgm:spPr/>
    </dgm:pt>
    <dgm:pt modelId="{ADF902AD-43D8-46AB-BD0E-5D4A97227492}" type="pres">
      <dgm:prSet presAssocID="{81D766AA-9D86-409F-820D-5974D41C8CCB}" presName="entireBox" presStyleLbl="node1" presStyleIdx="0" presStyleCnt="2"/>
      <dgm:spPr/>
    </dgm:pt>
    <dgm:pt modelId="{A600655D-A3D8-4C5B-9D94-47D78E75FAF5}" type="pres">
      <dgm:prSet presAssocID="{81D766AA-9D86-409F-820D-5974D41C8CCB}" presName="descendantBox" presStyleCnt="0"/>
      <dgm:spPr>
        <a:ln>
          <a:noFill/>
        </a:ln>
        <a:effectLst/>
        <a:scene3d>
          <a:camera prst="orthographicFront">
            <a:rot lat="0" lon="0" rev="0"/>
          </a:camera>
          <a:lightRig rig="chilly" dir="t">
            <a:rot lat="0" lon="0" rev="18480000"/>
          </a:lightRig>
        </a:scene3d>
        <a:sp3d prstMaterial="clear">
          <a:bevelT h="63500"/>
        </a:sp3d>
      </dgm:spPr>
    </dgm:pt>
    <dgm:pt modelId="{4B09827D-3B31-4FC8-A368-6840247B4170}" type="pres">
      <dgm:prSet presAssocID="{6665C34C-F95F-49E5-AEB1-9B1CABF0B3A6}" presName="childTextBox" presStyleLbl="fgAccFollowNode1" presStyleIdx="0" presStyleCnt="6">
        <dgm:presLayoutVars>
          <dgm:bulletEnabled val="1"/>
        </dgm:presLayoutVars>
      </dgm:prSet>
      <dgm:spPr/>
    </dgm:pt>
    <dgm:pt modelId="{5E1CB16B-A0D9-4458-AB4C-7191A1EE3576}" type="pres">
      <dgm:prSet presAssocID="{99EFF49B-14EC-4C0D-AC5D-07ED124EE9E5}" presName="childTextBox" presStyleLbl="fgAccFollowNode1" presStyleIdx="1" presStyleCnt="6">
        <dgm:presLayoutVars>
          <dgm:bulletEnabled val="1"/>
        </dgm:presLayoutVars>
      </dgm:prSet>
      <dgm:spPr/>
    </dgm:pt>
    <dgm:pt modelId="{D179C192-66B0-45B7-8699-A9830FB98CD6}" type="pres">
      <dgm:prSet presAssocID="{8FF3EC1C-D52D-4203-B88A-71F25CE9D214}" presName="childTextBox" presStyleLbl="fgAccFollowNode1" presStyleIdx="2" presStyleCnt="6">
        <dgm:presLayoutVars>
          <dgm:bulletEnabled val="1"/>
        </dgm:presLayoutVars>
      </dgm:prSet>
      <dgm:spPr/>
    </dgm:pt>
    <dgm:pt modelId="{00A7FE99-B8B7-4AA1-A185-6503E1AE85A7}" type="pres">
      <dgm:prSet presAssocID="{D7C4795F-84C6-49B0-AC2D-ABD24470D303}" presName="childTextBox" presStyleLbl="fgAccFollowNode1" presStyleIdx="3" presStyleCnt="6">
        <dgm:presLayoutVars>
          <dgm:bulletEnabled val="1"/>
        </dgm:presLayoutVars>
      </dgm:prSet>
      <dgm:spPr/>
    </dgm:pt>
    <dgm:pt modelId="{92E9E2FB-7481-4BFA-93DE-8D63D9DDD5E1}" type="pres">
      <dgm:prSet presAssocID="{127DEA22-1D76-4220-A933-615688857A53}" presName="childTextBox" presStyleLbl="fgAccFollowNode1" presStyleIdx="4" presStyleCnt="6">
        <dgm:presLayoutVars>
          <dgm:bulletEnabled val="1"/>
        </dgm:presLayoutVars>
      </dgm:prSet>
      <dgm:spPr/>
    </dgm:pt>
    <dgm:pt modelId="{85A2FAB7-44F4-41C2-9708-E68EB9AA9594}" type="pres">
      <dgm:prSet presAssocID="{D51C403B-4385-4709-A729-136F63951040}" presName="childTextBox" presStyleLbl="fgAccFollowNode1" presStyleIdx="5" presStyleCnt="6">
        <dgm:presLayoutVars>
          <dgm:bulletEnabled val="1"/>
        </dgm:presLayoutVars>
      </dgm:prSet>
      <dgm:spPr/>
    </dgm:pt>
    <dgm:pt modelId="{06BD1C2C-CFCC-4962-B048-FF252497BA3A}" type="pres">
      <dgm:prSet presAssocID="{F11E828B-7FAE-4DE0-A3F7-6E3D13B74080}" presName="sp" presStyleCnt="0"/>
      <dgm:spPr>
        <a:ln>
          <a:noFill/>
        </a:ln>
        <a:effectLst/>
        <a:scene3d>
          <a:camera prst="orthographicFront">
            <a:rot lat="0" lon="0" rev="0"/>
          </a:camera>
          <a:lightRig rig="chilly" dir="t">
            <a:rot lat="0" lon="0" rev="18480000"/>
          </a:lightRig>
        </a:scene3d>
        <a:sp3d prstMaterial="clear">
          <a:bevelT h="63500"/>
        </a:sp3d>
      </dgm:spPr>
    </dgm:pt>
    <dgm:pt modelId="{6EEFE9B7-3DA6-4BCC-A5BE-972D74DD794B}" type="pres">
      <dgm:prSet presAssocID="{4FFDCB6E-5BCA-4ACF-AD5A-C69679244181}" presName="arrowAndChildren" presStyleCnt="0"/>
      <dgm:spPr>
        <a:ln>
          <a:noFill/>
        </a:ln>
        <a:effectLst/>
        <a:scene3d>
          <a:camera prst="orthographicFront">
            <a:rot lat="0" lon="0" rev="0"/>
          </a:camera>
          <a:lightRig rig="chilly" dir="t">
            <a:rot lat="0" lon="0" rev="18480000"/>
          </a:lightRig>
        </a:scene3d>
        <a:sp3d prstMaterial="clear">
          <a:bevelT h="63500"/>
        </a:sp3d>
      </dgm:spPr>
    </dgm:pt>
    <dgm:pt modelId="{82AD64FE-33B1-4314-B985-FF952AA700E8}" type="pres">
      <dgm:prSet presAssocID="{4FFDCB6E-5BCA-4ACF-AD5A-C69679244181}" presName="parentTextArrow" presStyleLbl="node1" presStyleIdx="1" presStyleCnt="2"/>
      <dgm:spPr/>
    </dgm:pt>
  </dgm:ptLst>
  <dgm:cxnLst>
    <dgm:cxn modelId="{ABD87169-E998-428E-B8F5-7987AFAEEE7E}" type="presOf" srcId="{127DEA22-1D76-4220-A933-615688857A53}" destId="{92E9E2FB-7481-4BFA-93DE-8D63D9DDD5E1}" srcOrd="0" destOrd="0" presId="urn:microsoft.com/office/officeart/2005/8/layout/process4"/>
    <dgm:cxn modelId="{3807154C-2DE7-4B00-B75E-AAAA5F8B0962}" type="presOf" srcId="{81D766AA-9D86-409F-820D-5974D41C8CCB}" destId="{ADF902AD-43D8-46AB-BD0E-5D4A97227492}" srcOrd="1" destOrd="0" presId="urn:microsoft.com/office/officeart/2005/8/layout/process4"/>
    <dgm:cxn modelId="{84BA2E6C-50AA-4E39-AD9D-F8445D50D509}" type="presOf" srcId="{D51C403B-4385-4709-A729-136F63951040}" destId="{85A2FAB7-44F4-41C2-9708-E68EB9AA9594}" srcOrd="0" destOrd="0" presId="urn:microsoft.com/office/officeart/2005/8/layout/process4"/>
    <dgm:cxn modelId="{CF1F3853-FEB1-4F7F-A7C7-CCB8B1AF5458}" srcId="{81D766AA-9D86-409F-820D-5974D41C8CCB}" destId="{D51C403B-4385-4709-A729-136F63951040}" srcOrd="5" destOrd="0" parTransId="{75BF3F9E-8CB9-481F-9CCC-398A5C9FBB6E}" sibTransId="{080519BE-4DC7-4128-82E0-D2818AF7F970}"/>
    <dgm:cxn modelId="{1C334D53-F779-4B51-B368-9E84B559C887}" srcId="{81D766AA-9D86-409F-820D-5974D41C8CCB}" destId="{127DEA22-1D76-4220-A933-615688857A53}" srcOrd="4" destOrd="0" parTransId="{0FB89DE8-BB3E-406A-BA48-FDDA67EFDA4C}" sibTransId="{F6DAC319-CFFE-4676-AC4E-B3B663F83DD3}"/>
    <dgm:cxn modelId="{998D1781-4049-486D-A5CE-10CAF5DC9A20}" srcId="{D765E6FC-F13C-4AED-BD07-7193F1F8CF0F}" destId="{4FFDCB6E-5BCA-4ACF-AD5A-C69679244181}" srcOrd="0" destOrd="0" parTransId="{D5D9AE81-981F-4BF3-ACA5-4059957C02D9}" sibTransId="{F11E828B-7FAE-4DE0-A3F7-6E3D13B74080}"/>
    <dgm:cxn modelId="{2851238C-B063-4E62-8828-F764CF03EF57}" srcId="{81D766AA-9D86-409F-820D-5974D41C8CCB}" destId="{99EFF49B-14EC-4C0D-AC5D-07ED124EE9E5}" srcOrd="1" destOrd="0" parTransId="{5CB81436-CE31-4448-A225-17AFA2AD5474}" sibTransId="{DBD9E153-6D65-4CA3-BB99-7FEA7DE0CC54}"/>
    <dgm:cxn modelId="{7D175C9E-D137-4F86-A64D-01DC74EE5F00}" type="presOf" srcId="{D7C4795F-84C6-49B0-AC2D-ABD24470D303}" destId="{00A7FE99-B8B7-4AA1-A185-6503E1AE85A7}" srcOrd="0" destOrd="0" presId="urn:microsoft.com/office/officeart/2005/8/layout/process4"/>
    <dgm:cxn modelId="{7F0D9D9F-39D0-45F1-93A8-72ED5B2911E9}" type="presOf" srcId="{8FF3EC1C-D52D-4203-B88A-71F25CE9D214}" destId="{D179C192-66B0-45B7-8699-A9830FB98CD6}" srcOrd="0" destOrd="0" presId="urn:microsoft.com/office/officeart/2005/8/layout/process4"/>
    <dgm:cxn modelId="{002D27A7-2305-4357-A263-5E0EC2EFCC68}" type="presOf" srcId="{4FFDCB6E-5BCA-4ACF-AD5A-C69679244181}" destId="{82AD64FE-33B1-4314-B985-FF952AA700E8}" srcOrd="0" destOrd="0" presId="urn:microsoft.com/office/officeart/2005/8/layout/process4"/>
    <dgm:cxn modelId="{E80CD9B1-BA43-48E7-92CE-B2DB87768EB9}" srcId="{81D766AA-9D86-409F-820D-5974D41C8CCB}" destId="{D7C4795F-84C6-49B0-AC2D-ABD24470D303}" srcOrd="3" destOrd="0" parTransId="{6BDE0386-5A55-44F6-86F5-7D28DCEDF940}" sibTransId="{BB5E8C30-5F40-4B06-A9D1-C2D9768B860D}"/>
    <dgm:cxn modelId="{5F9438BE-37AD-4F41-ABB7-4229D89B98A2}" type="presOf" srcId="{81D766AA-9D86-409F-820D-5974D41C8CCB}" destId="{ECF3CD9F-C220-4920-8B5F-B8EB2BE01925}" srcOrd="0" destOrd="0" presId="urn:microsoft.com/office/officeart/2005/8/layout/process4"/>
    <dgm:cxn modelId="{C07725C3-9976-42B4-B1ED-1482B7681297}" srcId="{81D766AA-9D86-409F-820D-5974D41C8CCB}" destId="{8FF3EC1C-D52D-4203-B88A-71F25CE9D214}" srcOrd="2" destOrd="0" parTransId="{CFDB5B5A-BC78-4050-A78F-F4A161FC1235}" sibTransId="{5B45B0E3-F4B9-4F4A-BC65-7E78DF66BB81}"/>
    <dgm:cxn modelId="{409A36D7-5477-4513-AB74-61EA9F69631D}" type="presOf" srcId="{99EFF49B-14EC-4C0D-AC5D-07ED124EE9E5}" destId="{5E1CB16B-A0D9-4458-AB4C-7191A1EE3576}" srcOrd="0" destOrd="0" presId="urn:microsoft.com/office/officeart/2005/8/layout/process4"/>
    <dgm:cxn modelId="{319BD3E5-99CF-4424-89C3-C3FFD8730833}" type="presOf" srcId="{D765E6FC-F13C-4AED-BD07-7193F1F8CF0F}" destId="{73D2D778-535D-4C32-963B-B2B908CB9DC0}" srcOrd="0" destOrd="0" presId="urn:microsoft.com/office/officeart/2005/8/layout/process4"/>
    <dgm:cxn modelId="{E0F0A7EC-8B36-48C6-AAAE-EF88C275FFEC}" type="presOf" srcId="{6665C34C-F95F-49E5-AEB1-9B1CABF0B3A6}" destId="{4B09827D-3B31-4FC8-A368-6840247B4170}" srcOrd="0" destOrd="0" presId="urn:microsoft.com/office/officeart/2005/8/layout/process4"/>
    <dgm:cxn modelId="{EA8B9BFB-CE74-4263-9E5A-7583CE8EAC9B}" srcId="{D765E6FC-F13C-4AED-BD07-7193F1F8CF0F}" destId="{81D766AA-9D86-409F-820D-5974D41C8CCB}" srcOrd="1" destOrd="0" parTransId="{35985CAB-32BD-49AB-8A5E-8031A893AD3D}" sibTransId="{3E0ED476-18B4-4FB3-8EF0-B9220B33BE4D}"/>
    <dgm:cxn modelId="{8C0C19FC-5FD8-4278-B2CF-AEB53020C881}" srcId="{81D766AA-9D86-409F-820D-5974D41C8CCB}" destId="{6665C34C-F95F-49E5-AEB1-9B1CABF0B3A6}" srcOrd="0" destOrd="0" parTransId="{E19188B7-E6D7-4588-B179-A290F6C9AC76}" sibTransId="{7EB6C64C-A09C-4E38-9CCA-6F9EE2871522}"/>
    <dgm:cxn modelId="{742F507D-BF96-47DA-8776-EB62CEED1A80}" type="presParOf" srcId="{73D2D778-535D-4C32-963B-B2B908CB9DC0}" destId="{A8FFAFB8-2FAE-4AAC-8EAB-C6A1B4E79A81}" srcOrd="0" destOrd="0" presId="urn:microsoft.com/office/officeart/2005/8/layout/process4"/>
    <dgm:cxn modelId="{B9C95FC5-F89F-4464-A9E6-937E36E3E061}" type="presParOf" srcId="{A8FFAFB8-2FAE-4AAC-8EAB-C6A1B4E79A81}" destId="{ECF3CD9F-C220-4920-8B5F-B8EB2BE01925}" srcOrd="0" destOrd="0" presId="urn:microsoft.com/office/officeart/2005/8/layout/process4"/>
    <dgm:cxn modelId="{7ED332F6-FEC5-440D-80BE-4222BAD1FDAF}" type="presParOf" srcId="{A8FFAFB8-2FAE-4AAC-8EAB-C6A1B4E79A81}" destId="{ADF902AD-43D8-46AB-BD0E-5D4A97227492}" srcOrd="1" destOrd="0" presId="urn:microsoft.com/office/officeart/2005/8/layout/process4"/>
    <dgm:cxn modelId="{D4E78E70-9F6E-493B-8758-69E8B89B56EC}" type="presParOf" srcId="{A8FFAFB8-2FAE-4AAC-8EAB-C6A1B4E79A81}" destId="{A600655D-A3D8-4C5B-9D94-47D78E75FAF5}" srcOrd="2" destOrd="0" presId="urn:microsoft.com/office/officeart/2005/8/layout/process4"/>
    <dgm:cxn modelId="{B6F1885F-5C00-455C-9A5C-CABB0DB24092}" type="presParOf" srcId="{A600655D-A3D8-4C5B-9D94-47D78E75FAF5}" destId="{4B09827D-3B31-4FC8-A368-6840247B4170}" srcOrd="0" destOrd="0" presId="urn:microsoft.com/office/officeart/2005/8/layout/process4"/>
    <dgm:cxn modelId="{4E10CCEB-EFCD-4192-9609-28B54D584D86}" type="presParOf" srcId="{A600655D-A3D8-4C5B-9D94-47D78E75FAF5}" destId="{5E1CB16B-A0D9-4458-AB4C-7191A1EE3576}" srcOrd="1" destOrd="0" presId="urn:microsoft.com/office/officeart/2005/8/layout/process4"/>
    <dgm:cxn modelId="{233039D6-8D7C-4D9B-BE98-30405B336B9C}" type="presParOf" srcId="{A600655D-A3D8-4C5B-9D94-47D78E75FAF5}" destId="{D179C192-66B0-45B7-8699-A9830FB98CD6}" srcOrd="2" destOrd="0" presId="urn:microsoft.com/office/officeart/2005/8/layout/process4"/>
    <dgm:cxn modelId="{AF43D4C4-B013-4995-BB4A-CC565D04DB06}" type="presParOf" srcId="{A600655D-A3D8-4C5B-9D94-47D78E75FAF5}" destId="{00A7FE99-B8B7-4AA1-A185-6503E1AE85A7}" srcOrd="3" destOrd="0" presId="urn:microsoft.com/office/officeart/2005/8/layout/process4"/>
    <dgm:cxn modelId="{2C15487A-3B41-48B1-AC19-77C7DA05673D}" type="presParOf" srcId="{A600655D-A3D8-4C5B-9D94-47D78E75FAF5}" destId="{92E9E2FB-7481-4BFA-93DE-8D63D9DDD5E1}" srcOrd="4" destOrd="0" presId="urn:microsoft.com/office/officeart/2005/8/layout/process4"/>
    <dgm:cxn modelId="{CED25E1F-6523-4D33-B526-EBFE3C600C7E}" type="presParOf" srcId="{A600655D-A3D8-4C5B-9D94-47D78E75FAF5}" destId="{85A2FAB7-44F4-41C2-9708-E68EB9AA9594}" srcOrd="5" destOrd="0" presId="urn:microsoft.com/office/officeart/2005/8/layout/process4"/>
    <dgm:cxn modelId="{BFD21EE5-D257-40D3-8650-4750772BEE29}" type="presParOf" srcId="{73D2D778-535D-4C32-963B-B2B908CB9DC0}" destId="{06BD1C2C-CFCC-4962-B048-FF252497BA3A}" srcOrd="1" destOrd="0" presId="urn:microsoft.com/office/officeart/2005/8/layout/process4"/>
    <dgm:cxn modelId="{D27336F7-ED14-4E96-8ACB-1E82C11E75E6}" type="presParOf" srcId="{73D2D778-535D-4C32-963B-B2B908CB9DC0}" destId="{6EEFE9B7-3DA6-4BCC-A5BE-972D74DD794B}" srcOrd="2" destOrd="0" presId="urn:microsoft.com/office/officeart/2005/8/layout/process4"/>
    <dgm:cxn modelId="{2CC78DDC-E69D-4EBB-A778-58CF82956632}" type="presParOf" srcId="{6EEFE9B7-3DA6-4BCC-A5BE-972D74DD794B}" destId="{82AD64FE-33B1-4314-B985-FF952AA700E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7A40ED-A359-4AC9-9583-368B17C51D04}"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2767F7FC-8CED-4824-BB07-9C364024AF0F}">
      <dgm:prSet custT="1"/>
      <dgm:spPr/>
      <dgm:t>
        <a:bodyPr/>
        <a:lstStyle/>
        <a:p>
          <a:pPr rtl="0"/>
          <a:r>
            <a:rPr lang="en-GB" sz="2400" dirty="0">
              <a:latin typeface="Arial Rounded MT Bold" panose="020F0704030504030204" pitchFamily="34" charset="0"/>
            </a:rPr>
            <a:t>Arterial hypoxia with hypercapnia is seen in conditions that cause widespread, severe ventilation– perfusion mismatch, leaving insufficient normal lung to correct PaCO2, or any disease that reduces total ventilation</a:t>
          </a:r>
          <a:endParaRPr lang="ar-IQ" sz="2400" dirty="0">
            <a:latin typeface="Arial Rounded MT Bold" panose="020F0704030504030204" pitchFamily="34" charset="0"/>
          </a:endParaRPr>
        </a:p>
      </dgm:t>
    </dgm:pt>
    <dgm:pt modelId="{D2F0D963-D26A-4840-A180-01050CC5CC29}" type="parTrans" cxnId="{F00D2E69-7778-46BD-A1C9-81FE2DEFE52F}">
      <dgm:prSet/>
      <dgm:spPr/>
      <dgm:t>
        <a:bodyPr/>
        <a:lstStyle/>
        <a:p>
          <a:endParaRPr lang="en-US" sz="2400">
            <a:latin typeface="Arial Rounded MT Bold" panose="020F0704030504030204" pitchFamily="34" charset="0"/>
          </a:endParaRPr>
        </a:p>
      </dgm:t>
    </dgm:pt>
    <dgm:pt modelId="{ECD2D5EF-92A4-4D2A-ABE8-0CCD5315B014}" type="sibTrans" cxnId="{F00D2E69-7778-46BD-A1C9-81FE2DEFE52F}">
      <dgm:prSet/>
      <dgm:spPr/>
      <dgm:t>
        <a:bodyPr/>
        <a:lstStyle/>
        <a:p>
          <a:endParaRPr lang="en-US" sz="2400">
            <a:latin typeface="Arial Rounded MT Bold" panose="020F0704030504030204" pitchFamily="34" charset="0"/>
          </a:endParaRPr>
        </a:p>
      </dgm:t>
    </dgm:pt>
    <dgm:pt modelId="{66A1F807-8480-473A-9F03-9AA947B47118}">
      <dgm:prSet custT="1"/>
      <dgm:spPr/>
      <dgm:t>
        <a:bodyPr/>
        <a:lstStyle/>
        <a:p>
          <a:pPr rtl="0"/>
          <a:r>
            <a:rPr lang="en-GB" sz="2400" dirty="0">
              <a:latin typeface="Arial Rounded MT Bold" panose="020F0704030504030204" pitchFamily="34" charset="0"/>
            </a:rPr>
            <a:t>This type of respiratory failure caused not only by diseases of the lung but also disorders affecting any part of the neuromuscular mechanism of ventilation</a:t>
          </a:r>
          <a:endParaRPr lang="ar-IQ" sz="2400" dirty="0">
            <a:latin typeface="Arial Rounded MT Bold" panose="020F0704030504030204" pitchFamily="34" charset="0"/>
          </a:endParaRPr>
        </a:p>
      </dgm:t>
    </dgm:pt>
    <dgm:pt modelId="{3E9BBBD0-9915-487A-949D-B46FFF6715E3}" type="parTrans" cxnId="{4AEB4702-F67C-4CB1-8F58-26CD522BD2DF}">
      <dgm:prSet/>
      <dgm:spPr/>
      <dgm:t>
        <a:bodyPr/>
        <a:lstStyle/>
        <a:p>
          <a:endParaRPr lang="en-US" sz="2400">
            <a:latin typeface="Arial Rounded MT Bold" panose="020F0704030504030204" pitchFamily="34" charset="0"/>
          </a:endParaRPr>
        </a:p>
      </dgm:t>
    </dgm:pt>
    <dgm:pt modelId="{7DFE69FE-9B64-42F4-892E-3221532400CC}" type="sibTrans" cxnId="{4AEB4702-F67C-4CB1-8F58-26CD522BD2DF}">
      <dgm:prSet/>
      <dgm:spPr/>
      <dgm:t>
        <a:bodyPr/>
        <a:lstStyle/>
        <a:p>
          <a:endParaRPr lang="en-US" sz="2400">
            <a:latin typeface="Arial Rounded MT Bold" panose="020F0704030504030204" pitchFamily="34" charset="0"/>
          </a:endParaRPr>
        </a:p>
      </dgm:t>
    </dgm:pt>
    <dgm:pt modelId="{2CE2EFAC-0146-4FCD-A15F-888C465122AE}" type="pres">
      <dgm:prSet presAssocID="{B27A40ED-A359-4AC9-9583-368B17C51D04}" presName="linear" presStyleCnt="0">
        <dgm:presLayoutVars>
          <dgm:animLvl val="lvl"/>
          <dgm:resizeHandles val="exact"/>
        </dgm:presLayoutVars>
      </dgm:prSet>
      <dgm:spPr/>
    </dgm:pt>
    <dgm:pt modelId="{D3260C5D-8174-4309-8FD6-CF901D681183}" type="pres">
      <dgm:prSet presAssocID="{2767F7FC-8CED-4824-BB07-9C364024AF0F}" presName="parentText" presStyleLbl="node1" presStyleIdx="0" presStyleCnt="1">
        <dgm:presLayoutVars>
          <dgm:chMax val="0"/>
          <dgm:bulletEnabled val="1"/>
        </dgm:presLayoutVars>
      </dgm:prSet>
      <dgm:spPr/>
    </dgm:pt>
    <dgm:pt modelId="{AE9AFA40-D955-4412-9061-E95B44929483}" type="pres">
      <dgm:prSet presAssocID="{2767F7FC-8CED-4824-BB07-9C364024AF0F}" presName="childText" presStyleLbl="revTx" presStyleIdx="0" presStyleCnt="1">
        <dgm:presLayoutVars>
          <dgm:bulletEnabled val="1"/>
        </dgm:presLayoutVars>
      </dgm:prSet>
      <dgm:spPr/>
    </dgm:pt>
  </dgm:ptLst>
  <dgm:cxnLst>
    <dgm:cxn modelId="{4AEB4702-F67C-4CB1-8F58-26CD522BD2DF}" srcId="{2767F7FC-8CED-4824-BB07-9C364024AF0F}" destId="{66A1F807-8480-473A-9F03-9AA947B47118}" srcOrd="0" destOrd="0" parTransId="{3E9BBBD0-9915-487A-949D-B46FFF6715E3}" sibTransId="{7DFE69FE-9B64-42F4-892E-3221532400CC}"/>
    <dgm:cxn modelId="{87B76605-E2BE-40BA-BFB9-CA3F6D4F8B68}" type="presOf" srcId="{B27A40ED-A359-4AC9-9583-368B17C51D04}" destId="{2CE2EFAC-0146-4FCD-A15F-888C465122AE}" srcOrd="0" destOrd="0" presId="urn:microsoft.com/office/officeart/2005/8/layout/vList2"/>
    <dgm:cxn modelId="{1F7F4D16-FB83-432B-AEDE-B4D0D0713458}" type="presOf" srcId="{2767F7FC-8CED-4824-BB07-9C364024AF0F}" destId="{D3260C5D-8174-4309-8FD6-CF901D681183}" srcOrd="0" destOrd="0" presId="urn:microsoft.com/office/officeart/2005/8/layout/vList2"/>
    <dgm:cxn modelId="{9E447829-E503-4EEC-88C6-2BF1995ED144}" type="presOf" srcId="{66A1F807-8480-473A-9F03-9AA947B47118}" destId="{AE9AFA40-D955-4412-9061-E95B44929483}" srcOrd="0" destOrd="0" presId="urn:microsoft.com/office/officeart/2005/8/layout/vList2"/>
    <dgm:cxn modelId="{F00D2E69-7778-46BD-A1C9-81FE2DEFE52F}" srcId="{B27A40ED-A359-4AC9-9583-368B17C51D04}" destId="{2767F7FC-8CED-4824-BB07-9C364024AF0F}" srcOrd="0" destOrd="0" parTransId="{D2F0D963-D26A-4840-A180-01050CC5CC29}" sibTransId="{ECD2D5EF-92A4-4D2A-ABE8-0CCD5315B014}"/>
    <dgm:cxn modelId="{8B45E06D-403F-4B1A-9719-979ADAC4F1BA}" type="presParOf" srcId="{2CE2EFAC-0146-4FCD-A15F-888C465122AE}" destId="{D3260C5D-8174-4309-8FD6-CF901D681183}" srcOrd="0" destOrd="0" presId="urn:microsoft.com/office/officeart/2005/8/layout/vList2"/>
    <dgm:cxn modelId="{59561885-CA3F-4F67-9102-E1C5D8B353B2}" type="presParOf" srcId="{2CE2EFAC-0146-4FCD-A15F-888C465122AE}" destId="{AE9AFA40-D955-4412-9061-E95B4492948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DD8EA6-7696-40A8-9815-8B7B75A4678E}" type="doc">
      <dgm:prSet loTypeId="urn:microsoft.com/office/officeart/2005/8/layout/vList2" loCatId="list" qsTypeId="urn:microsoft.com/office/officeart/2005/8/quickstyle/simple3" qsCatId="simple" csTypeId="urn:microsoft.com/office/officeart/2005/8/colors/colorful2" csCatId="colorful" phldr="1"/>
      <dgm:spPr>
        <a:scene3d>
          <a:camera prst="orthographicFront">
            <a:rot lat="0" lon="0" rev="0"/>
          </a:camera>
          <a:lightRig rig="chilly" dir="t">
            <a:rot lat="0" lon="0" rev="18480000"/>
          </a:lightRig>
        </a:scene3d>
      </dgm:spPr>
      <dgm:t>
        <a:bodyPr/>
        <a:lstStyle/>
        <a:p>
          <a:endParaRPr lang="en-US"/>
        </a:p>
      </dgm:t>
    </dgm:pt>
    <dgm:pt modelId="{AA92EBD6-9BCC-40DB-BEE0-55E1ADB18CA4}">
      <dgm:prSet custT="1"/>
      <dgm:spPr>
        <a:ln>
          <a:noFill/>
        </a:ln>
        <a:effectLst/>
        <a:scene3d>
          <a:camera prst="orthographicFront">
            <a:rot lat="0" lon="0" rev="0"/>
          </a:camera>
          <a:lightRig rig="chilly" dir="t">
            <a:rot lat="0" lon="0" rev="18480000"/>
          </a:lightRig>
        </a:scene3d>
        <a:sp3d prstMaterial="clear">
          <a:bevelT h="63500"/>
        </a:sp3d>
      </dgm:spPr>
      <dgm:t>
        <a:bodyPr/>
        <a:lstStyle/>
        <a:p>
          <a:pPr rtl="0"/>
          <a:r>
            <a:rPr lang="en-GB" sz="2800" dirty="0">
              <a:latin typeface="Arial Rounded MT Bold" panose="020F0704030504030204" pitchFamily="34" charset="0"/>
            </a:rPr>
            <a:t>Prompt diagnosis and management of the underlying cause </a:t>
          </a:r>
          <a:endParaRPr lang="ar-IQ" sz="2800" dirty="0">
            <a:latin typeface="Arial Rounded MT Bold" panose="020F0704030504030204" pitchFamily="34" charset="0"/>
          </a:endParaRPr>
        </a:p>
      </dgm:t>
    </dgm:pt>
    <dgm:pt modelId="{BFA7CC8D-D829-4080-9CC6-30E462496A24}" type="parTrans" cxnId="{D83ED695-EF0D-467D-B9A4-41C871579EE8}">
      <dgm:prSet/>
      <dgm:spPr/>
      <dgm:t>
        <a:bodyPr/>
        <a:lstStyle/>
        <a:p>
          <a:endParaRPr lang="en-US" sz="2800">
            <a:latin typeface="Arial Rounded MT Bold" panose="020F0704030504030204" pitchFamily="34" charset="0"/>
          </a:endParaRPr>
        </a:p>
      </dgm:t>
    </dgm:pt>
    <dgm:pt modelId="{20625DD4-D386-463E-893B-FA6B091B3391}" type="sibTrans" cxnId="{D83ED695-EF0D-467D-B9A4-41C871579EE8}">
      <dgm:prSet/>
      <dgm:spPr/>
      <dgm:t>
        <a:bodyPr/>
        <a:lstStyle/>
        <a:p>
          <a:endParaRPr lang="en-US" sz="2800">
            <a:latin typeface="Arial Rounded MT Bold" panose="020F0704030504030204" pitchFamily="34" charset="0"/>
          </a:endParaRPr>
        </a:p>
      </dgm:t>
    </dgm:pt>
    <dgm:pt modelId="{F6906F8F-9EFC-49F7-B49D-33B03E72EE6A}">
      <dgm:prSet custT="1"/>
      <dgm:spPr>
        <a:ln>
          <a:noFill/>
        </a:ln>
        <a:effectLst/>
        <a:scene3d>
          <a:camera prst="orthographicFront">
            <a:rot lat="0" lon="0" rev="0"/>
          </a:camera>
          <a:lightRig rig="chilly" dir="t">
            <a:rot lat="0" lon="0" rev="18480000"/>
          </a:lightRig>
        </a:scene3d>
        <a:sp3d prstMaterial="clear">
          <a:bevelT h="63500"/>
        </a:sp3d>
      </dgm:spPr>
      <dgm:t>
        <a:bodyPr/>
        <a:lstStyle/>
        <a:p>
          <a:pPr rtl="0"/>
          <a:r>
            <a:rPr lang="en-GB" sz="2800" dirty="0">
              <a:latin typeface="Arial Rounded MT Bold" panose="020F0704030504030204" pitchFamily="34" charset="0"/>
            </a:rPr>
            <a:t>In type I respiratory failure, high concentrations of oxygen (40–60% by mask)</a:t>
          </a:r>
        </a:p>
      </dgm:t>
    </dgm:pt>
    <dgm:pt modelId="{61AA16F1-B543-486B-A0CD-D18360BDF166}" type="parTrans" cxnId="{9719BEF5-0046-4600-B3C1-9B08104646AD}">
      <dgm:prSet/>
      <dgm:spPr/>
      <dgm:t>
        <a:bodyPr/>
        <a:lstStyle/>
        <a:p>
          <a:endParaRPr lang="en-US" sz="2800">
            <a:latin typeface="Arial Rounded MT Bold" panose="020F0704030504030204" pitchFamily="34" charset="0"/>
          </a:endParaRPr>
        </a:p>
      </dgm:t>
    </dgm:pt>
    <dgm:pt modelId="{FE84A996-66B1-443B-800C-1AD3CD061963}" type="sibTrans" cxnId="{9719BEF5-0046-4600-B3C1-9B08104646AD}">
      <dgm:prSet/>
      <dgm:spPr/>
      <dgm:t>
        <a:bodyPr/>
        <a:lstStyle/>
        <a:p>
          <a:endParaRPr lang="en-US" sz="2800">
            <a:latin typeface="Arial Rounded MT Bold" panose="020F0704030504030204" pitchFamily="34" charset="0"/>
          </a:endParaRPr>
        </a:p>
      </dgm:t>
    </dgm:pt>
    <dgm:pt modelId="{A219C15D-CED0-442E-AE0E-2732629701AE}">
      <dgm:prSet custT="1"/>
      <dgm:spPr>
        <a:ln>
          <a:noFill/>
        </a:ln>
        <a:effectLst/>
        <a:scene3d>
          <a:camera prst="orthographicFront">
            <a:rot lat="0" lon="0" rev="0"/>
          </a:camera>
          <a:lightRig rig="chilly" dir="t">
            <a:rot lat="0" lon="0" rev="18480000"/>
          </a:lightRig>
        </a:scene3d>
        <a:sp3d prstMaterial="clear">
          <a:bevelT h="63500"/>
        </a:sp3d>
      </dgm:spPr>
      <dgm:t>
        <a:bodyPr/>
        <a:lstStyle/>
        <a:p>
          <a:pPr rtl="0"/>
          <a:r>
            <a:rPr lang="en-GB" sz="2800" dirty="0">
              <a:latin typeface="Arial Rounded MT Bold" panose="020F0704030504030204" pitchFamily="34" charset="0"/>
            </a:rPr>
            <a:t>Mechanical ventilation</a:t>
          </a:r>
          <a:endParaRPr lang="ar-IQ" sz="2800" dirty="0">
            <a:latin typeface="Arial Rounded MT Bold" panose="020F0704030504030204" pitchFamily="34" charset="0"/>
          </a:endParaRPr>
        </a:p>
      </dgm:t>
    </dgm:pt>
    <dgm:pt modelId="{BB8A861A-C650-496A-A423-89DA89C613FD}" type="parTrans" cxnId="{C7C326D0-19DD-4197-9A04-8CC33651B792}">
      <dgm:prSet/>
      <dgm:spPr/>
      <dgm:t>
        <a:bodyPr/>
        <a:lstStyle/>
        <a:p>
          <a:endParaRPr lang="en-US" sz="2800">
            <a:latin typeface="Arial Rounded MT Bold" panose="020F0704030504030204" pitchFamily="34" charset="0"/>
          </a:endParaRPr>
        </a:p>
      </dgm:t>
    </dgm:pt>
    <dgm:pt modelId="{874F50BA-5F82-47BB-A801-F9A6C6342019}" type="sibTrans" cxnId="{C7C326D0-19DD-4197-9A04-8CC33651B792}">
      <dgm:prSet/>
      <dgm:spPr/>
      <dgm:t>
        <a:bodyPr/>
        <a:lstStyle/>
        <a:p>
          <a:endParaRPr lang="en-US" sz="2800">
            <a:latin typeface="Arial Rounded MT Bold" panose="020F0704030504030204" pitchFamily="34" charset="0"/>
          </a:endParaRPr>
        </a:p>
      </dgm:t>
    </dgm:pt>
    <dgm:pt modelId="{7AB4D21B-3C75-4C9F-81E2-2F2C7CCD85F9}" type="pres">
      <dgm:prSet presAssocID="{88DD8EA6-7696-40A8-9815-8B7B75A4678E}" presName="linear" presStyleCnt="0">
        <dgm:presLayoutVars>
          <dgm:animLvl val="lvl"/>
          <dgm:resizeHandles val="exact"/>
        </dgm:presLayoutVars>
      </dgm:prSet>
      <dgm:spPr/>
    </dgm:pt>
    <dgm:pt modelId="{5A1568FC-6113-41B4-AF35-4457621F6CFD}" type="pres">
      <dgm:prSet presAssocID="{AA92EBD6-9BCC-40DB-BEE0-55E1ADB18CA4}" presName="parentText" presStyleLbl="node1" presStyleIdx="0" presStyleCnt="3">
        <dgm:presLayoutVars>
          <dgm:chMax val="0"/>
          <dgm:bulletEnabled val="1"/>
        </dgm:presLayoutVars>
      </dgm:prSet>
      <dgm:spPr/>
    </dgm:pt>
    <dgm:pt modelId="{BBDF044C-0BDE-4E15-BBF0-D1D065E17D17}" type="pres">
      <dgm:prSet presAssocID="{20625DD4-D386-463E-893B-FA6B091B3391}" presName="spacer" presStyleCnt="0"/>
      <dgm:spPr>
        <a:ln>
          <a:noFill/>
        </a:ln>
        <a:effectLst/>
        <a:scene3d>
          <a:camera prst="orthographicFront">
            <a:rot lat="0" lon="0" rev="0"/>
          </a:camera>
          <a:lightRig rig="chilly" dir="t">
            <a:rot lat="0" lon="0" rev="18480000"/>
          </a:lightRig>
        </a:scene3d>
        <a:sp3d prstMaterial="clear">
          <a:bevelT h="63500"/>
        </a:sp3d>
      </dgm:spPr>
    </dgm:pt>
    <dgm:pt modelId="{BD6012D4-C4B2-4306-85A4-3859DDC30898}" type="pres">
      <dgm:prSet presAssocID="{F6906F8F-9EFC-49F7-B49D-33B03E72EE6A}" presName="parentText" presStyleLbl="node1" presStyleIdx="1" presStyleCnt="3">
        <dgm:presLayoutVars>
          <dgm:chMax val="0"/>
          <dgm:bulletEnabled val="1"/>
        </dgm:presLayoutVars>
      </dgm:prSet>
      <dgm:spPr/>
    </dgm:pt>
    <dgm:pt modelId="{31795FC6-83C3-4E01-BC2B-D121A3DB56DA}" type="pres">
      <dgm:prSet presAssocID="{FE84A996-66B1-443B-800C-1AD3CD061963}" presName="spacer" presStyleCnt="0"/>
      <dgm:spPr>
        <a:ln>
          <a:noFill/>
        </a:ln>
        <a:effectLst/>
        <a:scene3d>
          <a:camera prst="orthographicFront">
            <a:rot lat="0" lon="0" rev="0"/>
          </a:camera>
          <a:lightRig rig="chilly" dir="t">
            <a:rot lat="0" lon="0" rev="18480000"/>
          </a:lightRig>
        </a:scene3d>
        <a:sp3d prstMaterial="clear">
          <a:bevelT h="63500"/>
        </a:sp3d>
      </dgm:spPr>
    </dgm:pt>
    <dgm:pt modelId="{0A32664A-1E35-430B-A134-A690D617C51D}" type="pres">
      <dgm:prSet presAssocID="{A219C15D-CED0-442E-AE0E-2732629701AE}" presName="parentText" presStyleLbl="node1" presStyleIdx="2" presStyleCnt="3">
        <dgm:presLayoutVars>
          <dgm:chMax val="0"/>
          <dgm:bulletEnabled val="1"/>
        </dgm:presLayoutVars>
      </dgm:prSet>
      <dgm:spPr/>
    </dgm:pt>
  </dgm:ptLst>
  <dgm:cxnLst>
    <dgm:cxn modelId="{5471734C-83A5-43EE-9D3E-E24E1B83025F}" type="presOf" srcId="{A219C15D-CED0-442E-AE0E-2732629701AE}" destId="{0A32664A-1E35-430B-A134-A690D617C51D}" srcOrd="0" destOrd="0" presId="urn:microsoft.com/office/officeart/2005/8/layout/vList2"/>
    <dgm:cxn modelId="{EEDCA872-5074-4F0B-812F-7941D4BF444C}" type="presOf" srcId="{F6906F8F-9EFC-49F7-B49D-33B03E72EE6A}" destId="{BD6012D4-C4B2-4306-85A4-3859DDC30898}" srcOrd="0" destOrd="0" presId="urn:microsoft.com/office/officeart/2005/8/layout/vList2"/>
    <dgm:cxn modelId="{FA5FDC58-D397-413C-B2AC-1FC31900AB8C}" type="presOf" srcId="{88DD8EA6-7696-40A8-9815-8B7B75A4678E}" destId="{7AB4D21B-3C75-4C9F-81E2-2F2C7CCD85F9}" srcOrd="0" destOrd="0" presId="urn:microsoft.com/office/officeart/2005/8/layout/vList2"/>
    <dgm:cxn modelId="{D83ED695-EF0D-467D-B9A4-41C871579EE8}" srcId="{88DD8EA6-7696-40A8-9815-8B7B75A4678E}" destId="{AA92EBD6-9BCC-40DB-BEE0-55E1ADB18CA4}" srcOrd="0" destOrd="0" parTransId="{BFA7CC8D-D829-4080-9CC6-30E462496A24}" sibTransId="{20625DD4-D386-463E-893B-FA6B091B3391}"/>
    <dgm:cxn modelId="{6D00489D-28BF-4496-83CB-E28B8C86EBF9}" type="presOf" srcId="{AA92EBD6-9BCC-40DB-BEE0-55E1ADB18CA4}" destId="{5A1568FC-6113-41B4-AF35-4457621F6CFD}" srcOrd="0" destOrd="0" presId="urn:microsoft.com/office/officeart/2005/8/layout/vList2"/>
    <dgm:cxn modelId="{C7C326D0-19DD-4197-9A04-8CC33651B792}" srcId="{88DD8EA6-7696-40A8-9815-8B7B75A4678E}" destId="{A219C15D-CED0-442E-AE0E-2732629701AE}" srcOrd="2" destOrd="0" parTransId="{BB8A861A-C650-496A-A423-89DA89C613FD}" sibTransId="{874F50BA-5F82-47BB-A801-F9A6C6342019}"/>
    <dgm:cxn modelId="{9719BEF5-0046-4600-B3C1-9B08104646AD}" srcId="{88DD8EA6-7696-40A8-9815-8B7B75A4678E}" destId="{F6906F8F-9EFC-49F7-B49D-33B03E72EE6A}" srcOrd="1" destOrd="0" parTransId="{61AA16F1-B543-486B-A0CD-D18360BDF166}" sibTransId="{FE84A996-66B1-443B-800C-1AD3CD061963}"/>
    <dgm:cxn modelId="{B4706F03-5ED0-4947-817E-0DCD9FDFF8C3}" type="presParOf" srcId="{7AB4D21B-3C75-4C9F-81E2-2F2C7CCD85F9}" destId="{5A1568FC-6113-41B4-AF35-4457621F6CFD}" srcOrd="0" destOrd="0" presId="urn:microsoft.com/office/officeart/2005/8/layout/vList2"/>
    <dgm:cxn modelId="{4FF2961B-6C00-40D0-B303-F9CB558089C3}" type="presParOf" srcId="{7AB4D21B-3C75-4C9F-81E2-2F2C7CCD85F9}" destId="{BBDF044C-0BDE-4E15-BBF0-D1D065E17D17}" srcOrd="1" destOrd="0" presId="urn:microsoft.com/office/officeart/2005/8/layout/vList2"/>
    <dgm:cxn modelId="{552A1EF8-4199-44AB-AA93-6423DF51EA9D}" type="presParOf" srcId="{7AB4D21B-3C75-4C9F-81E2-2F2C7CCD85F9}" destId="{BD6012D4-C4B2-4306-85A4-3859DDC30898}" srcOrd="2" destOrd="0" presId="urn:microsoft.com/office/officeart/2005/8/layout/vList2"/>
    <dgm:cxn modelId="{212AB277-82FB-4EA5-94B1-799BA9FFA12B}" type="presParOf" srcId="{7AB4D21B-3C75-4C9F-81E2-2F2C7CCD85F9}" destId="{31795FC6-83C3-4E01-BC2B-D121A3DB56DA}" srcOrd="3" destOrd="0" presId="urn:microsoft.com/office/officeart/2005/8/layout/vList2"/>
    <dgm:cxn modelId="{27A991EB-4D5D-434F-B2EB-C5BF3A7F9288}" type="presParOf" srcId="{7AB4D21B-3C75-4C9F-81E2-2F2C7CCD85F9}" destId="{0A32664A-1E35-430B-A134-A690D617C51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7BE0AA-A683-457A-ADCE-B11D80A02B31}"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en-US"/>
        </a:p>
      </dgm:t>
    </dgm:pt>
    <dgm:pt modelId="{08F3A2F1-4EF1-460E-860B-31C358154EDD}">
      <dgm:prSet custT="1"/>
      <dgm:spPr/>
      <dgm:t>
        <a:bodyPr/>
        <a:lstStyle/>
        <a:p>
          <a:pPr rtl="0"/>
          <a:r>
            <a:rPr lang="en-GB" sz="2800" dirty="0">
              <a:latin typeface="Arial Rounded MT Bold" panose="020F0704030504030204" pitchFamily="34" charset="0"/>
            </a:rPr>
            <a:t>A small percentage of patients with severe chronic COPD and type II respiratory failure develop abnormal tolerance to raised PaCO2 and may become dependent on hypoxic drive to breathe</a:t>
          </a:r>
          <a:endParaRPr lang="ar-IQ" sz="2800" dirty="0">
            <a:latin typeface="Arial Rounded MT Bold" panose="020F0704030504030204" pitchFamily="34" charset="0"/>
          </a:endParaRPr>
        </a:p>
      </dgm:t>
    </dgm:pt>
    <dgm:pt modelId="{01022E50-1B75-4DF5-A407-AC3192365E79}" type="parTrans" cxnId="{2DD68AF0-0654-40DA-84B6-0413E2A4A515}">
      <dgm:prSet/>
      <dgm:spPr/>
      <dgm:t>
        <a:bodyPr/>
        <a:lstStyle/>
        <a:p>
          <a:endParaRPr lang="en-US" sz="2800">
            <a:latin typeface="Arial Rounded MT Bold" panose="020F0704030504030204" pitchFamily="34" charset="0"/>
          </a:endParaRPr>
        </a:p>
      </dgm:t>
    </dgm:pt>
    <dgm:pt modelId="{070381F3-1362-4976-8C55-E200AFC9C1C2}" type="sibTrans" cxnId="{2DD68AF0-0654-40DA-84B6-0413E2A4A515}">
      <dgm:prSet/>
      <dgm:spPr/>
      <dgm:t>
        <a:bodyPr/>
        <a:lstStyle/>
        <a:p>
          <a:endParaRPr lang="en-US" sz="2800">
            <a:latin typeface="Arial Rounded MT Bold" panose="020F0704030504030204" pitchFamily="34" charset="0"/>
          </a:endParaRPr>
        </a:p>
      </dgm:t>
    </dgm:pt>
    <dgm:pt modelId="{99F89CB8-C5B5-4A6D-AF03-900A010602FB}">
      <dgm:prSet custT="1"/>
      <dgm:spPr/>
      <dgm:t>
        <a:bodyPr/>
        <a:lstStyle/>
        <a:p>
          <a:pPr rtl="0"/>
          <a:r>
            <a:rPr lang="en-GB" sz="2800" dirty="0">
              <a:latin typeface="Arial Rounded MT Bold" panose="020F0704030504030204" pitchFamily="34" charset="0"/>
            </a:rPr>
            <a:t>In these patients only, lower concentrations of oxygen (24–28% by Venturi mask) should be used to avoid producing worsening respiratory depression</a:t>
          </a:r>
          <a:endParaRPr lang="ar-IQ" sz="2800" dirty="0">
            <a:latin typeface="Arial Rounded MT Bold" panose="020F0704030504030204" pitchFamily="34" charset="0"/>
          </a:endParaRPr>
        </a:p>
      </dgm:t>
    </dgm:pt>
    <dgm:pt modelId="{9F05CE8A-2019-4F57-9008-E4D923242EAE}" type="parTrans" cxnId="{AAABF944-2C37-4AE2-A370-D0F15A812842}">
      <dgm:prSet/>
      <dgm:spPr/>
      <dgm:t>
        <a:bodyPr/>
        <a:lstStyle/>
        <a:p>
          <a:endParaRPr lang="en-US" sz="2800">
            <a:latin typeface="Arial Rounded MT Bold" panose="020F0704030504030204" pitchFamily="34" charset="0"/>
          </a:endParaRPr>
        </a:p>
      </dgm:t>
    </dgm:pt>
    <dgm:pt modelId="{B44D439F-E5F4-472D-A092-10D669436A7A}" type="sibTrans" cxnId="{AAABF944-2C37-4AE2-A370-D0F15A812842}">
      <dgm:prSet/>
      <dgm:spPr/>
      <dgm:t>
        <a:bodyPr/>
        <a:lstStyle/>
        <a:p>
          <a:endParaRPr lang="en-US" sz="2800">
            <a:latin typeface="Arial Rounded MT Bold" panose="020F0704030504030204" pitchFamily="34" charset="0"/>
          </a:endParaRPr>
        </a:p>
      </dgm:t>
    </dgm:pt>
    <dgm:pt modelId="{A69C88F8-1179-45AD-8D52-1D9666F8F637}" type="pres">
      <dgm:prSet presAssocID="{927BE0AA-A683-457A-ADCE-B11D80A02B31}" presName="vert0" presStyleCnt="0">
        <dgm:presLayoutVars>
          <dgm:dir/>
          <dgm:animOne val="branch"/>
          <dgm:animLvl val="lvl"/>
        </dgm:presLayoutVars>
      </dgm:prSet>
      <dgm:spPr/>
    </dgm:pt>
    <dgm:pt modelId="{00BD0A8F-0806-4C7A-A6F5-BDE302728D53}" type="pres">
      <dgm:prSet presAssocID="{08F3A2F1-4EF1-460E-860B-31C358154EDD}" presName="thickLine" presStyleLbl="alignNode1" presStyleIdx="0" presStyleCnt="2"/>
      <dgm:spPr/>
    </dgm:pt>
    <dgm:pt modelId="{BF967041-ECEE-4A21-B722-290F49953FE3}" type="pres">
      <dgm:prSet presAssocID="{08F3A2F1-4EF1-460E-860B-31C358154EDD}" presName="horz1" presStyleCnt="0"/>
      <dgm:spPr/>
    </dgm:pt>
    <dgm:pt modelId="{495B0CE4-61FF-423D-9B0F-5ED5FD3B9BD1}" type="pres">
      <dgm:prSet presAssocID="{08F3A2F1-4EF1-460E-860B-31C358154EDD}" presName="tx1" presStyleLbl="revTx" presStyleIdx="0" presStyleCnt="2"/>
      <dgm:spPr/>
    </dgm:pt>
    <dgm:pt modelId="{CF6E6310-0FAF-4D38-8061-DA95116160D6}" type="pres">
      <dgm:prSet presAssocID="{08F3A2F1-4EF1-460E-860B-31C358154EDD}" presName="vert1" presStyleCnt="0"/>
      <dgm:spPr/>
    </dgm:pt>
    <dgm:pt modelId="{67613AEF-6DCE-45DB-8C94-89BABA7D6678}" type="pres">
      <dgm:prSet presAssocID="{99F89CB8-C5B5-4A6D-AF03-900A010602FB}" presName="thickLine" presStyleLbl="alignNode1" presStyleIdx="1" presStyleCnt="2"/>
      <dgm:spPr/>
    </dgm:pt>
    <dgm:pt modelId="{CCFE9214-3722-4243-B6CC-8CE296E83E6C}" type="pres">
      <dgm:prSet presAssocID="{99F89CB8-C5B5-4A6D-AF03-900A010602FB}" presName="horz1" presStyleCnt="0"/>
      <dgm:spPr/>
    </dgm:pt>
    <dgm:pt modelId="{E703AD87-7260-4315-ADC4-4A74EA15AF1D}" type="pres">
      <dgm:prSet presAssocID="{99F89CB8-C5B5-4A6D-AF03-900A010602FB}" presName="tx1" presStyleLbl="revTx" presStyleIdx="1" presStyleCnt="2"/>
      <dgm:spPr/>
    </dgm:pt>
    <dgm:pt modelId="{5660359E-727E-420C-9585-D7660AF18200}" type="pres">
      <dgm:prSet presAssocID="{99F89CB8-C5B5-4A6D-AF03-900A010602FB}" presName="vert1" presStyleCnt="0"/>
      <dgm:spPr/>
    </dgm:pt>
  </dgm:ptLst>
  <dgm:cxnLst>
    <dgm:cxn modelId="{B2740A1E-0A04-4530-9420-026782AC3A8D}" type="presOf" srcId="{927BE0AA-A683-457A-ADCE-B11D80A02B31}" destId="{A69C88F8-1179-45AD-8D52-1D9666F8F637}" srcOrd="0" destOrd="0" presId="urn:microsoft.com/office/officeart/2008/layout/LinedList"/>
    <dgm:cxn modelId="{9D259620-1ABE-4840-8AA8-20CBE052BDF2}" type="presOf" srcId="{99F89CB8-C5B5-4A6D-AF03-900A010602FB}" destId="{E703AD87-7260-4315-ADC4-4A74EA15AF1D}" srcOrd="0" destOrd="0" presId="urn:microsoft.com/office/officeart/2008/layout/LinedList"/>
    <dgm:cxn modelId="{AAABF944-2C37-4AE2-A370-D0F15A812842}" srcId="{927BE0AA-A683-457A-ADCE-B11D80A02B31}" destId="{99F89CB8-C5B5-4A6D-AF03-900A010602FB}" srcOrd="1" destOrd="0" parTransId="{9F05CE8A-2019-4F57-9008-E4D923242EAE}" sibTransId="{B44D439F-E5F4-472D-A092-10D669436A7A}"/>
    <dgm:cxn modelId="{EE306356-C858-46AC-8720-87B324891575}" type="presOf" srcId="{08F3A2F1-4EF1-460E-860B-31C358154EDD}" destId="{495B0CE4-61FF-423D-9B0F-5ED5FD3B9BD1}" srcOrd="0" destOrd="0" presId="urn:microsoft.com/office/officeart/2008/layout/LinedList"/>
    <dgm:cxn modelId="{2DD68AF0-0654-40DA-84B6-0413E2A4A515}" srcId="{927BE0AA-A683-457A-ADCE-B11D80A02B31}" destId="{08F3A2F1-4EF1-460E-860B-31C358154EDD}" srcOrd="0" destOrd="0" parTransId="{01022E50-1B75-4DF5-A407-AC3192365E79}" sibTransId="{070381F3-1362-4976-8C55-E200AFC9C1C2}"/>
    <dgm:cxn modelId="{9C67F656-3272-46F2-A3A1-A12820C6E794}" type="presParOf" srcId="{A69C88F8-1179-45AD-8D52-1D9666F8F637}" destId="{00BD0A8F-0806-4C7A-A6F5-BDE302728D53}" srcOrd="0" destOrd="0" presId="urn:microsoft.com/office/officeart/2008/layout/LinedList"/>
    <dgm:cxn modelId="{3E5C106F-312B-4F13-89A4-A360BC70025F}" type="presParOf" srcId="{A69C88F8-1179-45AD-8D52-1D9666F8F637}" destId="{BF967041-ECEE-4A21-B722-290F49953FE3}" srcOrd="1" destOrd="0" presId="urn:microsoft.com/office/officeart/2008/layout/LinedList"/>
    <dgm:cxn modelId="{72A0C0D9-E52B-429B-8761-9F2C3D5560AC}" type="presParOf" srcId="{BF967041-ECEE-4A21-B722-290F49953FE3}" destId="{495B0CE4-61FF-423D-9B0F-5ED5FD3B9BD1}" srcOrd="0" destOrd="0" presId="urn:microsoft.com/office/officeart/2008/layout/LinedList"/>
    <dgm:cxn modelId="{A6EAAF92-FB67-4EC4-B500-DD8D025BE5BE}" type="presParOf" srcId="{BF967041-ECEE-4A21-B722-290F49953FE3}" destId="{CF6E6310-0FAF-4D38-8061-DA95116160D6}" srcOrd="1" destOrd="0" presId="urn:microsoft.com/office/officeart/2008/layout/LinedList"/>
    <dgm:cxn modelId="{AAF22060-7E35-4FEC-9DC3-B8DF977A15B7}" type="presParOf" srcId="{A69C88F8-1179-45AD-8D52-1D9666F8F637}" destId="{67613AEF-6DCE-45DB-8C94-89BABA7D6678}" srcOrd="2" destOrd="0" presId="urn:microsoft.com/office/officeart/2008/layout/LinedList"/>
    <dgm:cxn modelId="{90911E94-ADE7-4B15-845E-E12BD70F3D81}" type="presParOf" srcId="{A69C88F8-1179-45AD-8D52-1D9666F8F637}" destId="{CCFE9214-3722-4243-B6CC-8CE296E83E6C}" srcOrd="3" destOrd="0" presId="urn:microsoft.com/office/officeart/2008/layout/LinedList"/>
    <dgm:cxn modelId="{CD343088-F495-48B8-8C64-57F0BF6AEACC}" type="presParOf" srcId="{CCFE9214-3722-4243-B6CC-8CE296E83E6C}" destId="{E703AD87-7260-4315-ADC4-4A74EA15AF1D}" srcOrd="0" destOrd="0" presId="urn:microsoft.com/office/officeart/2008/layout/LinedList"/>
    <dgm:cxn modelId="{9B12BEA0-6978-453A-A52B-EC574D0FF53B}" type="presParOf" srcId="{CCFE9214-3722-4243-B6CC-8CE296E83E6C}" destId="{5660359E-727E-420C-9585-D7660AF1820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0C6622-D8C1-49FD-8850-195CA81A2406}" type="doc">
      <dgm:prSet loTypeId="urn:microsoft.com/office/officeart/2009/3/layout/SubStepProcess" loCatId="process" qsTypeId="urn:microsoft.com/office/officeart/2005/8/quickstyle/simple3" qsCatId="simple" csTypeId="urn:microsoft.com/office/officeart/2005/8/colors/accent1_2" csCatId="accent1" phldr="1"/>
      <dgm:spPr/>
      <dgm:t>
        <a:bodyPr/>
        <a:lstStyle/>
        <a:p>
          <a:endParaRPr lang="en-US"/>
        </a:p>
      </dgm:t>
    </dgm:pt>
    <dgm:pt modelId="{F2861349-4D19-40AA-98A9-0E8437F8E984}">
      <dgm:prSet custT="1"/>
      <dgm:spPr>
        <a:ln>
          <a:noFill/>
        </a:ln>
        <a:effectLst/>
        <a:scene3d>
          <a:camera prst="orthographicFront">
            <a:rot lat="0" lon="0" rev="0"/>
          </a:camera>
          <a:lightRig rig="chilly" dir="t">
            <a:rot lat="0" lon="0" rev="18480000"/>
          </a:lightRig>
        </a:scene3d>
        <a:sp3d prstMaterial="clear">
          <a:bevelT h="63500"/>
        </a:sp3d>
      </dgm:spPr>
      <dgm:t>
        <a:bodyPr/>
        <a:lstStyle/>
        <a:p>
          <a:pPr rtl="0"/>
          <a:r>
            <a:rPr lang="en-GB" sz="2400" dirty="0">
              <a:latin typeface="Arial Rounded MT Bold" panose="020F0704030504030204" pitchFamily="34" charset="0"/>
            </a:rPr>
            <a:t>Patients with acute type II respiratory failure who have reduced drive or conscious level may be suffering from </a:t>
          </a:r>
          <a:endParaRPr lang="ar-IQ" sz="2400" dirty="0">
            <a:latin typeface="Arial Rounded MT Bold" panose="020F0704030504030204" pitchFamily="34" charset="0"/>
          </a:endParaRPr>
        </a:p>
      </dgm:t>
    </dgm:pt>
    <dgm:pt modelId="{1A6AA2A9-CF86-4F76-A93E-4B54EDE41CC8}" type="parTrans" cxnId="{CBE4CFA5-D718-4160-BA8E-E0F4AE19A2AA}">
      <dgm:prSet/>
      <dgm:spPr/>
      <dgm:t>
        <a:bodyPr/>
        <a:lstStyle/>
        <a:p>
          <a:endParaRPr lang="en-US" sz="2400">
            <a:latin typeface="Arial Rounded MT Bold" panose="020F0704030504030204" pitchFamily="34" charset="0"/>
          </a:endParaRPr>
        </a:p>
      </dgm:t>
    </dgm:pt>
    <dgm:pt modelId="{11982986-6DE6-41E6-A1CB-9BA50152B724}" type="sibTrans" cxnId="{CBE4CFA5-D718-4160-BA8E-E0F4AE19A2AA}">
      <dgm:prSet/>
      <dgm:spPr/>
      <dgm:t>
        <a:bodyPr/>
        <a:lstStyle/>
        <a:p>
          <a:endParaRPr lang="en-US" sz="2400">
            <a:latin typeface="Arial Rounded MT Bold" panose="020F0704030504030204" pitchFamily="34" charset="0"/>
          </a:endParaRPr>
        </a:p>
      </dgm:t>
    </dgm:pt>
    <dgm:pt modelId="{43AB06D3-1811-4AF2-930B-A548AFA3371B}">
      <dgm:prSet custT="1"/>
      <dgm:spPr/>
      <dgm:t>
        <a:bodyPr/>
        <a:lstStyle/>
        <a:p>
          <a:pPr rtl="0"/>
          <a:r>
            <a:rPr lang="en-GB" sz="2400" dirty="0">
              <a:latin typeface="Arial Rounded MT Bold" panose="020F0704030504030204" pitchFamily="34" charset="0"/>
            </a:rPr>
            <a:t>Poisoning</a:t>
          </a:r>
          <a:endParaRPr lang="ar-IQ" sz="2400" dirty="0">
            <a:latin typeface="Arial Rounded MT Bold" panose="020F0704030504030204" pitchFamily="34" charset="0"/>
          </a:endParaRPr>
        </a:p>
      </dgm:t>
    </dgm:pt>
    <dgm:pt modelId="{C735F6C3-6FFB-469A-B2EB-D75D84A37AA7}" type="parTrans" cxnId="{EB583B36-8097-4FB8-87D9-50EED9C11572}">
      <dgm:prSet/>
      <dgm:spPr/>
      <dgm:t>
        <a:bodyPr/>
        <a:lstStyle/>
        <a:p>
          <a:endParaRPr lang="en-US" sz="2400">
            <a:latin typeface="Arial Rounded MT Bold" panose="020F0704030504030204" pitchFamily="34" charset="0"/>
          </a:endParaRPr>
        </a:p>
      </dgm:t>
    </dgm:pt>
    <dgm:pt modelId="{512CE4A0-A18C-4E75-8856-66D14390D643}" type="sibTrans" cxnId="{EB583B36-8097-4FB8-87D9-50EED9C11572}">
      <dgm:prSet/>
      <dgm:spPr/>
      <dgm:t>
        <a:bodyPr/>
        <a:lstStyle/>
        <a:p>
          <a:endParaRPr lang="en-US" sz="2400">
            <a:latin typeface="Arial Rounded MT Bold" panose="020F0704030504030204" pitchFamily="34" charset="0"/>
          </a:endParaRPr>
        </a:p>
      </dgm:t>
    </dgm:pt>
    <dgm:pt modelId="{51923B81-7E75-4387-A345-FB0FFDDA66C3}">
      <dgm:prSet custT="1"/>
      <dgm:spPr/>
      <dgm:t>
        <a:bodyPr/>
        <a:lstStyle/>
        <a:p>
          <a:pPr rtl="0"/>
          <a:r>
            <a:rPr lang="en-GB" sz="2400" dirty="0">
              <a:latin typeface="Arial Rounded MT Bold" panose="020F0704030504030204" pitchFamily="34" charset="0"/>
            </a:rPr>
            <a:t>CO2 Narcosis </a:t>
          </a:r>
          <a:endParaRPr lang="ar-IQ" sz="2400" dirty="0">
            <a:latin typeface="Arial Rounded MT Bold" panose="020F0704030504030204" pitchFamily="34" charset="0"/>
          </a:endParaRPr>
        </a:p>
      </dgm:t>
    </dgm:pt>
    <dgm:pt modelId="{D0523947-A68B-4AE1-9E41-5245292BCB61}" type="parTrans" cxnId="{4BB00762-6DB2-4723-A51E-441D81304B8C}">
      <dgm:prSet/>
      <dgm:spPr/>
      <dgm:t>
        <a:bodyPr/>
        <a:lstStyle/>
        <a:p>
          <a:endParaRPr lang="en-US" sz="2400">
            <a:latin typeface="Arial Rounded MT Bold" panose="020F0704030504030204" pitchFamily="34" charset="0"/>
          </a:endParaRPr>
        </a:p>
      </dgm:t>
    </dgm:pt>
    <dgm:pt modelId="{B35F5F1A-7A9D-40F4-91BB-79CD5D139CFC}" type="sibTrans" cxnId="{4BB00762-6DB2-4723-A51E-441D81304B8C}">
      <dgm:prSet/>
      <dgm:spPr/>
      <dgm:t>
        <a:bodyPr/>
        <a:lstStyle/>
        <a:p>
          <a:endParaRPr lang="en-US" sz="2400">
            <a:latin typeface="Arial Rounded MT Bold" panose="020F0704030504030204" pitchFamily="34" charset="0"/>
          </a:endParaRPr>
        </a:p>
      </dgm:t>
    </dgm:pt>
    <dgm:pt modelId="{7897D0C2-58F5-490D-AABB-CFE4E90CCBF5}">
      <dgm:prSet custT="1"/>
      <dgm:spPr/>
      <dgm:t>
        <a:bodyPr/>
        <a:lstStyle/>
        <a:p>
          <a:pPr rtl="0"/>
          <a:r>
            <a:rPr lang="en-GB" sz="2400" dirty="0">
              <a:latin typeface="Arial Rounded MT Bold" panose="020F0704030504030204" pitchFamily="34" charset="0"/>
            </a:rPr>
            <a:t>Primary failure of neurological drive (ICH or head injury) </a:t>
          </a:r>
          <a:endParaRPr lang="ar-IQ" sz="2400" dirty="0">
            <a:latin typeface="Arial Rounded MT Bold" panose="020F0704030504030204" pitchFamily="34" charset="0"/>
          </a:endParaRPr>
        </a:p>
      </dgm:t>
    </dgm:pt>
    <dgm:pt modelId="{EDEB74B3-B4CA-4785-98CC-A10E72403AD3}" type="parTrans" cxnId="{5799F3EA-868D-466F-B21F-2D64C504A1F8}">
      <dgm:prSet/>
      <dgm:spPr/>
      <dgm:t>
        <a:bodyPr/>
        <a:lstStyle/>
        <a:p>
          <a:endParaRPr lang="en-US" sz="2400">
            <a:latin typeface="Arial Rounded MT Bold" panose="020F0704030504030204" pitchFamily="34" charset="0"/>
          </a:endParaRPr>
        </a:p>
      </dgm:t>
    </dgm:pt>
    <dgm:pt modelId="{58DDF93D-3874-4C5C-BDE6-8F72A3845547}" type="sibTrans" cxnId="{5799F3EA-868D-466F-B21F-2D64C504A1F8}">
      <dgm:prSet/>
      <dgm:spPr/>
      <dgm:t>
        <a:bodyPr/>
        <a:lstStyle/>
        <a:p>
          <a:endParaRPr lang="en-US" sz="2400">
            <a:latin typeface="Arial Rounded MT Bold" panose="020F0704030504030204" pitchFamily="34" charset="0"/>
          </a:endParaRPr>
        </a:p>
      </dgm:t>
    </dgm:pt>
    <dgm:pt modelId="{41A842E3-3053-4C4D-B5EF-8EEC6AEEF1FF}" type="pres">
      <dgm:prSet presAssocID="{E50C6622-D8C1-49FD-8850-195CA81A2406}" presName="Name0" presStyleCnt="0">
        <dgm:presLayoutVars>
          <dgm:chMax val="7"/>
          <dgm:dir/>
          <dgm:animOne val="branch"/>
        </dgm:presLayoutVars>
      </dgm:prSet>
      <dgm:spPr/>
    </dgm:pt>
    <dgm:pt modelId="{18E80BC3-6970-40F6-A567-BEBE17E947D5}" type="pres">
      <dgm:prSet presAssocID="{F2861349-4D19-40AA-98A9-0E8437F8E984}" presName="parTx1" presStyleLbl="node1" presStyleIdx="0" presStyleCnt="1"/>
      <dgm:spPr/>
    </dgm:pt>
    <dgm:pt modelId="{882C3DC6-8E32-4130-A99B-D100B9B912E6}" type="pres">
      <dgm:prSet presAssocID="{F2861349-4D19-40AA-98A9-0E8437F8E984}" presName="spPre1" presStyleCnt="0"/>
      <dgm:spPr/>
    </dgm:pt>
    <dgm:pt modelId="{0ADC280C-247E-4C41-9264-2B7EAA208C04}" type="pres">
      <dgm:prSet presAssocID="{F2861349-4D19-40AA-98A9-0E8437F8E984}" presName="chLin1" presStyleCnt="0"/>
      <dgm:spPr/>
    </dgm:pt>
    <dgm:pt modelId="{2E9C0270-A3EE-431B-8F29-D6C5FDDDAE16}" type="pres">
      <dgm:prSet presAssocID="{C735F6C3-6FFB-469A-B2EB-D75D84A37AA7}" presName="Name11" presStyleLbl="parChTrans1D1" presStyleIdx="0" presStyleCnt="6"/>
      <dgm:spPr/>
    </dgm:pt>
    <dgm:pt modelId="{A7E43183-2BE4-4E18-A00E-83CDD7AA5E50}" type="pres">
      <dgm:prSet presAssocID="{43AB06D3-1811-4AF2-930B-A548AFA3371B}" presName="txAndLines1" presStyleCnt="0"/>
      <dgm:spPr/>
    </dgm:pt>
    <dgm:pt modelId="{10FD37F5-2073-4C8C-9B55-77579017BCC8}" type="pres">
      <dgm:prSet presAssocID="{43AB06D3-1811-4AF2-930B-A548AFA3371B}" presName="anchor1" presStyleCnt="0"/>
      <dgm:spPr/>
    </dgm:pt>
    <dgm:pt modelId="{AC6B0A8A-48E5-4B45-B996-316228316C02}" type="pres">
      <dgm:prSet presAssocID="{43AB06D3-1811-4AF2-930B-A548AFA3371B}" presName="backup1" presStyleCnt="0"/>
      <dgm:spPr/>
    </dgm:pt>
    <dgm:pt modelId="{7A84359B-CA97-4E16-A041-5A59D2E2916D}" type="pres">
      <dgm:prSet presAssocID="{43AB06D3-1811-4AF2-930B-A548AFA3371B}" presName="preLine1" presStyleLbl="parChTrans1D1" presStyleIdx="1" presStyleCnt="6"/>
      <dgm:spPr/>
    </dgm:pt>
    <dgm:pt modelId="{7C1AD604-C92D-4B88-9B83-44177E06BBAD}" type="pres">
      <dgm:prSet presAssocID="{43AB06D3-1811-4AF2-930B-A548AFA3371B}" presName="desTx1" presStyleLbl="revTx" presStyleIdx="0" presStyleCnt="0">
        <dgm:presLayoutVars>
          <dgm:bulletEnabled val="1"/>
        </dgm:presLayoutVars>
      </dgm:prSet>
      <dgm:spPr/>
    </dgm:pt>
    <dgm:pt modelId="{AB307E15-C67A-43D5-A084-949ED260BB51}" type="pres">
      <dgm:prSet presAssocID="{D0523947-A68B-4AE1-9E41-5245292BCB61}" presName="Name11" presStyleLbl="parChTrans1D1" presStyleIdx="2" presStyleCnt="6"/>
      <dgm:spPr/>
    </dgm:pt>
    <dgm:pt modelId="{8864103F-DFB5-48D3-83D5-C16FA0FF776D}" type="pres">
      <dgm:prSet presAssocID="{51923B81-7E75-4387-A345-FB0FFDDA66C3}" presName="txAndLines1" presStyleCnt="0"/>
      <dgm:spPr/>
    </dgm:pt>
    <dgm:pt modelId="{A327C624-1674-4D7D-A3C6-9B66CA2C5DF3}" type="pres">
      <dgm:prSet presAssocID="{51923B81-7E75-4387-A345-FB0FFDDA66C3}" presName="anchor1" presStyleCnt="0"/>
      <dgm:spPr/>
    </dgm:pt>
    <dgm:pt modelId="{FCA9D933-E7A3-4F1E-BA2E-49CFA65FB590}" type="pres">
      <dgm:prSet presAssocID="{51923B81-7E75-4387-A345-FB0FFDDA66C3}" presName="backup1" presStyleCnt="0"/>
      <dgm:spPr/>
    </dgm:pt>
    <dgm:pt modelId="{FC5605D2-328E-4F06-B21F-6B5DD31FF0D4}" type="pres">
      <dgm:prSet presAssocID="{51923B81-7E75-4387-A345-FB0FFDDA66C3}" presName="preLine1" presStyleLbl="parChTrans1D1" presStyleIdx="3" presStyleCnt="6"/>
      <dgm:spPr/>
    </dgm:pt>
    <dgm:pt modelId="{999B3160-49B3-4ACB-B846-8EFE11D07FEF}" type="pres">
      <dgm:prSet presAssocID="{51923B81-7E75-4387-A345-FB0FFDDA66C3}" presName="desTx1" presStyleLbl="revTx" presStyleIdx="0" presStyleCnt="0" custLinFactNeighborY="-9416">
        <dgm:presLayoutVars>
          <dgm:bulletEnabled val="1"/>
        </dgm:presLayoutVars>
      </dgm:prSet>
      <dgm:spPr/>
    </dgm:pt>
    <dgm:pt modelId="{1E5A1377-82C9-40E6-9E92-8E398981747D}" type="pres">
      <dgm:prSet presAssocID="{EDEB74B3-B4CA-4785-98CC-A10E72403AD3}" presName="Name11" presStyleLbl="parChTrans1D1" presStyleIdx="4" presStyleCnt="6"/>
      <dgm:spPr/>
    </dgm:pt>
    <dgm:pt modelId="{FDB0EA28-BA4D-4487-98D5-39BCA268ADC8}" type="pres">
      <dgm:prSet presAssocID="{7897D0C2-58F5-490D-AABB-CFE4E90CCBF5}" presName="txAndLines1" presStyleCnt="0"/>
      <dgm:spPr/>
    </dgm:pt>
    <dgm:pt modelId="{BB191ED2-D383-47A1-89B9-4F986CCE6DCD}" type="pres">
      <dgm:prSet presAssocID="{7897D0C2-58F5-490D-AABB-CFE4E90CCBF5}" presName="anchor1" presStyleCnt="0"/>
      <dgm:spPr/>
    </dgm:pt>
    <dgm:pt modelId="{56E8CE81-FA38-4965-B18B-7AC3711AE6C1}" type="pres">
      <dgm:prSet presAssocID="{7897D0C2-58F5-490D-AABB-CFE4E90CCBF5}" presName="backup1" presStyleCnt="0"/>
      <dgm:spPr/>
    </dgm:pt>
    <dgm:pt modelId="{56ED0A27-5CD7-40A9-8EE2-6F361BF65856}" type="pres">
      <dgm:prSet presAssocID="{7897D0C2-58F5-490D-AABB-CFE4E90CCBF5}" presName="preLine1" presStyleLbl="parChTrans1D1" presStyleIdx="5" presStyleCnt="6"/>
      <dgm:spPr/>
    </dgm:pt>
    <dgm:pt modelId="{AABA8335-6A72-49AE-A396-F28A36996368}" type="pres">
      <dgm:prSet presAssocID="{7897D0C2-58F5-490D-AABB-CFE4E90CCBF5}" presName="desTx1" presStyleLbl="revTx" presStyleIdx="0" presStyleCnt="0" custScaleX="136954" custLinFactNeighborY="-2870">
        <dgm:presLayoutVars>
          <dgm:bulletEnabled val="1"/>
        </dgm:presLayoutVars>
      </dgm:prSet>
      <dgm:spPr/>
    </dgm:pt>
  </dgm:ptLst>
  <dgm:cxnLst>
    <dgm:cxn modelId="{07F5A320-66A5-40F0-BE09-E39E73B06CED}" type="presOf" srcId="{7897D0C2-58F5-490D-AABB-CFE4E90CCBF5}" destId="{AABA8335-6A72-49AE-A396-F28A36996368}" srcOrd="0" destOrd="0" presId="urn:microsoft.com/office/officeart/2009/3/layout/SubStepProcess"/>
    <dgm:cxn modelId="{EB583B36-8097-4FB8-87D9-50EED9C11572}" srcId="{F2861349-4D19-40AA-98A9-0E8437F8E984}" destId="{43AB06D3-1811-4AF2-930B-A548AFA3371B}" srcOrd="0" destOrd="0" parTransId="{C735F6C3-6FFB-469A-B2EB-D75D84A37AA7}" sibTransId="{512CE4A0-A18C-4E75-8856-66D14390D643}"/>
    <dgm:cxn modelId="{4BB00762-6DB2-4723-A51E-441D81304B8C}" srcId="{F2861349-4D19-40AA-98A9-0E8437F8E984}" destId="{51923B81-7E75-4387-A345-FB0FFDDA66C3}" srcOrd="1" destOrd="0" parTransId="{D0523947-A68B-4AE1-9E41-5245292BCB61}" sibTransId="{B35F5F1A-7A9D-40F4-91BB-79CD5D139CFC}"/>
    <dgm:cxn modelId="{285C926C-040D-4EFF-A06A-E649979964EF}" type="presOf" srcId="{F2861349-4D19-40AA-98A9-0E8437F8E984}" destId="{18E80BC3-6970-40F6-A567-BEBE17E947D5}" srcOrd="0" destOrd="0" presId="urn:microsoft.com/office/officeart/2009/3/layout/SubStepProcess"/>
    <dgm:cxn modelId="{A1776657-40BE-4FEA-B4CB-2FDFFFD927D3}" type="presOf" srcId="{51923B81-7E75-4387-A345-FB0FFDDA66C3}" destId="{999B3160-49B3-4ACB-B846-8EFE11D07FEF}" srcOrd="0" destOrd="0" presId="urn:microsoft.com/office/officeart/2009/3/layout/SubStepProcess"/>
    <dgm:cxn modelId="{CBE4CFA5-D718-4160-BA8E-E0F4AE19A2AA}" srcId="{E50C6622-D8C1-49FD-8850-195CA81A2406}" destId="{F2861349-4D19-40AA-98A9-0E8437F8E984}" srcOrd="0" destOrd="0" parTransId="{1A6AA2A9-CF86-4F76-A93E-4B54EDE41CC8}" sibTransId="{11982986-6DE6-41E6-A1CB-9BA50152B724}"/>
    <dgm:cxn modelId="{BA10DBE4-5A7E-4251-9D31-C00015E60D23}" type="presOf" srcId="{43AB06D3-1811-4AF2-930B-A548AFA3371B}" destId="{7C1AD604-C92D-4B88-9B83-44177E06BBAD}" srcOrd="0" destOrd="0" presId="urn:microsoft.com/office/officeart/2009/3/layout/SubStepProcess"/>
    <dgm:cxn modelId="{5799F3EA-868D-466F-B21F-2D64C504A1F8}" srcId="{F2861349-4D19-40AA-98A9-0E8437F8E984}" destId="{7897D0C2-58F5-490D-AABB-CFE4E90CCBF5}" srcOrd="2" destOrd="0" parTransId="{EDEB74B3-B4CA-4785-98CC-A10E72403AD3}" sibTransId="{58DDF93D-3874-4C5C-BDE6-8F72A3845547}"/>
    <dgm:cxn modelId="{6E297DF2-67A3-4236-9439-332062E831E7}" type="presOf" srcId="{E50C6622-D8C1-49FD-8850-195CA81A2406}" destId="{41A842E3-3053-4C4D-B5EF-8EEC6AEEF1FF}" srcOrd="0" destOrd="0" presId="urn:microsoft.com/office/officeart/2009/3/layout/SubStepProcess"/>
    <dgm:cxn modelId="{8310357B-1D63-4E1B-B9B1-86DCDE27CD61}" type="presParOf" srcId="{41A842E3-3053-4C4D-B5EF-8EEC6AEEF1FF}" destId="{18E80BC3-6970-40F6-A567-BEBE17E947D5}" srcOrd="0" destOrd="0" presId="urn:microsoft.com/office/officeart/2009/3/layout/SubStepProcess"/>
    <dgm:cxn modelId="{86C99923-B2C1-4248-B13F-299045692541}" type="presParOf" srcId="{41A842E3-3053-4C4D-B5EF-8EEC6AEEF1FF}" destId="{882C3DC6-8E32-4130-A99B-D100B9B912E6}" srcOrd="1" destOrd="0" presId="urn:microsoft.com/office/officeart/2009/3/layout/SubStepProcess"/>
    <dgm:cxn modelId="{74A1125E-2931-4A0F-971E-8ABD70E76AA8}" type="presParOf" srcId="{41A842E3-3053-4C4D-B5EF-8EEC6AEEF1FF}" destId="{0ADC280C-247E-4C41-9264-2B7EAA208C04}" srcOrd="2" destOrd="0" presId="urn:microsoft.com/office/officeart/2009/3/layout/SubStepProcess"/>
    <dgm:cxn modelId="{966C3B59-262C-47FE-B77B-4B58C6261D29}" type="presParOf" srcId="{0ADC280C-247E-4C41-9264-2B7EAA208C04}" destId="{2E9C0270-A3EE-431B-8F29-D6C5FDDDAE16}" srcOrd="0" destOrd="0" presId="urn:microsoft.com/office/officeart/2009/3/layout/SubStepProcess"/>
    <dgm:cxn modelId="{F7AFB8DE-7E6B-407B-B56D-BDABF1DBAD8C}" type="presParOf" srcId="{0ADC280C-247E-4C41-9264-2B7EAA208C04}" destId="{A7E43183-2BE4-4E18-A00E-83CDD7AA5E50}" srcOrd="1" destOrd="0" presId="urn:microsoft.com/office/officeart/2009/3/layout/SubStepProcess"/>
    <dgm:cxn modelId="{E81E6E8F-4466-4ACB-BF9F-B487DC049A9E}" type="presParOf" srcId="{A7E43183-2BE4-4E18-A00E-83CDD7AA5E50}" destId="{10FD37F5-2073-4C8C-9B55-77579017BCC8}" srcOrd="0" destOrd="0" presId="urn:microsoft.com/office/officeart/2009/3/layout/SubStepProcess"/>
    <dgm:cxn modelId="{C5DB7075-650A-4C18-AE5E-B49DFA041683}" type="presParOf" srcId="{A7E43183-2BE4-4E18-A00E-83CDD7AA5E50}" destId="{AC6B0A8A-48E5-4B45-B996-316228316C02}" srcOrd="1" destOrd="0" presId="urn:microsoft.com/office/officeart/2009/3/layout/SubStepProcess"/>
    <dgm:cxn modelId="{C2A7C15F-3EFC-46FD-8CE9-CC7F59EF907F}" type="presParOf" srcId="{A7E43183-2BE4-4E18-A00E-83CDD7AA5E50}" destId="{7A84359B-CA97-4E16-A041-5A59D2E2916D}" srcOrd="2" destOrd="0" presId="urn:microsoft.com/office/officeart/2009/3/layout/SubStepProcess"/>
    <dgm:cxn modelId="{927E50F0-A06F-45F4-973D-3166612FC694}" type="presParOf" srcId="{A7E43183-2BE4-4E18-A00E-83CDD7AA5E50}" destId="{7C1AD604-C92D-4B88-9B83-44177E06BBAD}" srcOrd="3" destOrd="0" presId="urn:microsoft.com/office/officeart/2009/3/layout/SubStepProcess"/>
    <dgm:cxn modelId="{59B100E6-7865-4BE0-AD50-E36A1554F492}" type="presParOf" srcId="{0ADC280C-247E-4C41-9264-2B7EAA208C04}" destId="{AB307E15-C67A-43D5-A084-949ED260BB51}" srcOrd="2" destOrd="0" presId="urn:microsoft.com/office/officeart/2009/3/layout/SubStepProcess"/>
    <dgm:cxn modelId="{044CC229-4E51-450A-A4D5-D07451A201F0}" type="presParOf" srcId="{0ADC280C-247E-4C41-9264-2B7EAA208C04}" destId="{8864103F-DFB5-48D3-83D5-C16FA0FF776D}" srcOrd="3" destOrd="0" presId="urn:microsoft.com/office/officeart/2009/3/layout/SubStepProcess"/>
    <dgm:cxn modelId="{0050CA69-A353-4646-9CBE-5B7E3A434130}" type="presParOf" srcId="{8864103F-DFB5-48D3-83D5-C16FA0FF776D}" destId="{A327C624-1674-4D7D-A3C6-9B66CA2C5DF3}" srcOrd="0" destOrd="0" presId="urn:microsoft.com/office/officeart/2009/3/layout/SubStepProcess"/>
    <dgm:cxn modelId="{B2F74ECC-856E-4E56-BCD3-B6EAAA1F5F3C}" type="presParOf" srcId="{8864103F-DFB5-48D3-83D5-C16FA0FF776D}" destId="{FCA9D933-E7A3-4F1E-BA2E-49CFA65FB590}" srcOrd="1" destOrd="0" presId="urn:microsoft.com/office/officeart/2009/3/layout/SubStepProcess"/>
    <dgm:cxn modelId="{164DD7C7-1084-4BA4-A298-FC5A2EEC4298}" type="presParOf" srcId="{8864103F-DFB5-48D3-83D5-C16FA0FF776D}" destId="{FC5605D2-328E-4F06-B21F-6B5DD31FF0D4}" srcOrd="2" destOrd="0" presId="urn:microsoft.com/office/officeart/2009/3/layout/SubStepProcess"/>
    <dgm:cxn modelId="{2386302A-AD40-48D2-8352-4FF9031D60C5}" type="presParOf" srcId="{8864103F-DFB5-48D3-83D5-C16FA0FF776D}" destId="{999B3160-49B3-4ACB-B846-8EFE11D07FEF}" srcOrd="3" destOrd="0" presId="urn:microsoft.com/office/officeart/2009/3/layout/SubStepProcess"/>
    <dgm:cxn modelId="{31E79456-AF76-4103-9DC9-B14789B85487}" type="presParOf" srcId="{0ADC280C-247E-4C41-9264-2B7EAA208C04}" destId="{1E5A1377-82C9-40E6-9E92-8E398981747D}" srcOrd="4" destOrd="0" presId="urn:microsoft.com/office/officeart/2009/3/layout/SubStepProcess"/>
    <dgm:cxn modelId="{0DB6CA36-2EF2-4DDE-9AEE-A2DC31F971D4}" type="presParOf" srcId="{0ADC280C-247E-4C41-9264-2B7EAA208C04}" destId="{FDB0EA28-BA4D-4487-98D5-39BCA268ADC8}" srcOrd="5" destOrd="0" presId="urn:microsoft.com/office/officeart/2009/3/layout/SubStepProcess"/>
    <dgm:cxn modelId="{D11D351B-C6EE-4ADA-81EE-B5F2C4F107DE}" type="presParOf" srcId="{FDB0EA28-BA4D-4487-98D5-39BCA268ADC8}" destId="{BB191ED2-D383-47A1-89B9-4F986CCE6DCD}" srcOrd="0" destOrd="0" presId="urn:microsoft.com/office/officeart/2009/3/layout/SubStepProcess"/>
    <dgm:cxn modelId="{859558BF-40BB-4251-9519-98A2577BDC6A}" type="presParOf" srcId="{FDB0EA28-BA4D-4487-98D5-39BCA268ADC8}" destId="{56E8CE81-FA38-4965-B18B-7AC3711AE6C1}" srcOrd="1" destOrd="0" presId="urn:microsoft.com/office/officeart/2009/3/layout/SubStepProcess"/>
    <dgm:cxn modelId="{A2CB22DB-7FA8-4AEA-990E-8E363B3DAB48}" type="presParOf" srcId="{FDB0EA28-BA4D-4487-98D5-39BCA268ADC8}" destId="{56ED0A27-5CD7-40A9-8EE2-6F361BF65856}" srcOrd="2" destOrd="0" presId="urn:microsoft.com/office/officeart/2009/3/layout/SubStepProcess"/>
    <dgm:cxn modelId="{AF1D258C-6AF7-4AEB-BA59-827A4ED8987C}" type="presParOf" srcId="{FDB0EA28-BA4D-4487-98D5-39BCA268ADC8}" destId="{AABA8335-6A72-49AE-A396-F28A36996368}"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76E9B7-8C0D-4731-AAD2-067FAC4D7C79}" type="doc">
      <dgm:prSet loTypeId="urn:microsoft.com/office/officeart/2005/8/layout/vList2" loCatId="list" qsTypeId="urn:microsoft.com/office/officeart/2005/8/quickstyle/simple3" qsCatId="simple" csTypeId="urn:microsoft.com/office/officeart/2005/8/colors/accent1_2" csCatId="accent1" phldr="1"/>
      <dgm:spPr>
        <a:scene3d>
          <a:camera prst="orthographicFront">
            <a:rot lat="0" lon="0" rev="0"/>
          </a:camera>
          <a:lightRig rig="chilly" dir="t">
            <a:rot lat="0" lon="0" rev="18480000"/>
          </a:lightRig>
        </a:scene3d>
      </dgm:spPr>
      <dgm:t>
        <a:bodyPr/>
        <a:lstStyle/>
        <a:p>
          <a:endParaRPr lang="en-US"/>
        </a:p>
      </dgm:t>
    </dgm:pt>
    <dgm:pt modelId="{D80815E9-FFD1-44ED-B2DE-4BBD84E32C40}">
      <dgm:prSet custT="1"/>
      <dgm:spPr>
        <a:ln>
          <a:noFill/>
        </a:ln>
        <a:effectLst/>
        <a:scene3d>
          <a:camera prst="orthographicFront">
            <a:rot lat="0" lon="0" rev="0"/>
          </a:camera>
          <a:lightRig rig="chilly" dir="t">
            <a:rot lat="0" lon="0" rev="18480000"/>
          </a:lightRig>
        </a:scene3d>
        <a:sp3d prstMaterial="clear">
          <a:bevelT h="63500"/>
        </a:sp3d>
      </dgm:spPr>
      <dgm:t>
        <a:bodyPr/>
        <a:lstStyle/>
        <a:p>
          <a:pPr rtl="0"/>
          <a:r>
            <a:rPr lang="en-GB" sz="2400" dirty="0">
              <a:latin typeface="Arial Rounded MT Bold" panose="020F0704030504030204" pitchFamily="34" charset="0"/>
            </a:rPr>
            <a:t>History from a witness may be helpful, and reversal of specific drugs with (for example opiate antagonists) is occasionally successful, but should not delay intubation and supported mechanical ventilation in appropriate cases</a:t>
          </a:r>
          <a:endParaRPr lang="ar-IQ" sz="2400" dirty="0">
            <a:latin typeface="Arial Rounded MT Bold" panose="020F0704030504030204" pitchFamily="34" charset="0"/>
          </a:endParaRPr>
        </a:p>
      </dgm:t>
    </dgm:pt>
    <dgm:pt modelId="{6C88D2E9-95D3-4B7C-ADCF-996D9AC46056}" type="parTrans" cxnId="{F26DD6EB-13CF-4B29-B908-B6FC4E430A65}">
      <dgm:prSet/>
      <dgm:spPr/>
      <dgm:t>
        <a:bodyPr/>
        <a:lstStyle/>
        <a:p>
          <a:endParaRPr lang="en-US"/>
        </a:p>
      </dgm:t>
    </dgm:pt>
    <dgm:pt modelId="{F7F5D2B8-05E8-4367-86E8-48305B0EB310}" type="sibTrans" cxnId="{F26DD6EB-13CF-4B29-B908-B6FC4E430A65}">
      <dgm:prSet/>
      <dgm:spPr/>
      <dgm:t>
        <a:bodyPr/>
        <a:lstStyle/>
        <a:p>
          <a:endParaRPr lang="en-US"/>
        </a:p>
      </dgm:t>
    </dgm:pt>
    <dgm:pt modelId="{B5DB3C08-C030-4144-86FE-6607AD3A66D3}" type="pres">
      <dgm:prSet presAssocID="{6676E9B7-8C0D-4731-AAD2-067FAC4D7C79}" presName="linear" presStyleCnt="0">
        <dgm:presLayoutVars>
          <dgm:animLvl val="lvl"/>
          <dgm:resizeHandles val="exact"/>
        </dgm:presLayoutVars>
      </dgm:prSet>
      <dgm:spPr/>
    </dgm:pt>
    <dgm:pt modelId="{AB8FC0AA-E877-4F91-9BAA-B98D4BDAD36B}" type="pres">
      <dgm:prSet presAssocID="{D80815E9-FFD1-44ED-B2DE-4BBD84E32C40}" presName="parentText" presStyleLbl="node1" presStyleIdx="0" presStyleCnt="1" custScaleY="95497" custLinFactNeighborY="-4966">
        <dgm:presLayoutVars>
          <dgm:chMax val="0"/>
          <dgm:bulletEnabled val="1"/>
        </dgm:presLayoutVars>
      </dgm:prSet>
      <dgm:spPr/>
    </dgm:pt>
  </dgm:ptLst>
  <dgm:cxnLst>
    <dgm:cxn modelId="{51E35C3C-64FB-4726-853F-13432E884BFE}" type="presOf" srcId="{D80815E9-FFD1-44ED-B2DE-4BBD84E32C40}" destId="{AB8FC0AA-E877-4F91-9BAA-B98D4BDAD36B}" srcOrd="0" destOrd="0" presId="urn:microsoft.com/office/officeart/2005/8/layout/vList2"/>
    <dgm:cxn modelId="{F26DD6EB-13CF-4B29-B908-B6FC4E430A65}" srcId="{6676E9B7-8C0D-4731-AAD2-067FAC4D7C79}" destId="{D80815E9-FFD1-44ED-B2DE-4BBD84E32C40}" srcOrd="0" destOrd="0" parTransId="{6C88D2E9-95D3-4B7C-ADCF-996D9AC46056}" sibTransId="{F7F5D2B8-05E8-4367-86E8-48305B0EB310}"/>
    <dgm:cxn modelId="{085F80FA-76EB-4857-90D9-56806016F657}" type="presOf" srcId="{6676E9B7-8C0D-4731-AAD2-067FAC4D7C79}" destId="{B5DB3C08-C030-4144-86FE-6607AD3A66D3}" srcOrd="0" destOrd="0" presId="urn:microsoft.com/office/officeart/2005/8/layout/vList2"/>
    <dgm:cxn modelId="{A63F3DC1-6938-4A8C-AD5B-954287759528}" type="presParOf" srcId="{B5DB3C08-C030-4144-86FE-6607AD3A66D3}" destId="{AB8FC0AA-E877-4F91-9BAA-B98D4BDAD36B}"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62C2D82-186D-4512-B81D-ABEC04E4B78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2759A4C-719E-4D3B-B54F-33DFA058B56E}">
      <dgm:prSet custT="1"/>
      <dgm:spPr/>
      <dgm:t>
        <a:bodyPr/>
        <a:lstStyle/>
        <a:p>
          <a:pPr rtl="0"/>
          <a:r>
            <a:rPr lang="en-GB" sz="2400" dirty="0">
              <a:latin typeface="Arial Rounded MT Bold" panose="020F0704030504030204" pitchFamily="34" charset="0"/>
            </a:rPr>
            <a:t>The most common cause of chronic type II respiratory failure is severe COPD &amp; Although PaCO2 may be persistently raised, there is no persisting acidaemia because the kidneys retain bicarbonate, correcting arterial pH to normal </a:t>
          </a:r>
          <a:endParaRPr lang="ar-IQ" sz="2400" dirty="0">
            <a:latin typeface="Arial Rounded MT Bold" panose="020F0704030504030204" pitchFamily="34" charset="0"/>
          </a:endParaRPr>
        </a:p>
      </dgm:t>
    </dgm:pt>
    <dgm:pt modelId="{3C504E54-FB85-4F83-981E-B76B354764CB}" type="parTrans" cxnId="{7A9F4DAE-425F-4927-8C1C-80346E486015}">
      <dgm:prSet/>
      <dgm:spPr/>
      <dgm:t>
        <a:bodyPr/>
        <a:lstStyle/>
        <a:p>
          <a:endParaRPr lang="en-US" sz="2400">
            <a:latin typeface="Arial Rounded MT Bold" panose="020F0704030504030204" pitchFamily="34" charset="0"/>
          </a:endParaRPr>
        </a:p>
      </dgm:t>
    </dgm:pt>
    <dgm:pt modelId="{49A35AD1-20B9-4C5D-9D6B-EFAE2879374A}" type="sibTrans" cxnId="{7A9F4DAE-425F-4927-8C1C-80346E486015}">
      <dgm:prSet/>
      <dgm:spPr/>
      <dgm:t>
        <a:bodyPr/>
        <a:lstStyle/>
        <a:p>
          <a:endParaRPr lang="en-US" sz="2400">
            <a:latin typeface="Arial Rounded MT Bold" panose="020F0704030504030204" pitchFamily="34" charset="0"/>
          </a:endParaRPr>
        </a:p>
      </dgm:t>
    </dgm:pt>
    <dgm:pt modelId="{BDC1D4D6-C820-4AA1-B029-9715A8406680}">
      <dgm:prSet custT="1"/>
      <dgm:spPr/>
      <dgm:t>
        <a:bodyPr/>
        <a:lstStyle/>
        <a:p>
          <a:pPr rtl="0"/>
          <a:r>
            <a:rPr lang="en-GB" sz="2400" dirty="0">
              <a:latin typeface="Arial Rounded MT Bold" panose="020F0704030504030204" pitchFamily="34" charset="0"/>
            </a:rPr>
            <a:t>This ‘compensated’ pattern’*is maintained until there is a further acute illness such as an exacerbation of COPD that precipitates an episode of ‘acute on chronic’ respiratory failure, with acidaemia and initial respiratory distress followed by drowsiness and eventually coma</a:t>
          </a:r>
          <a:endParaRPr lang="ar-IQ" sz="2400" dirty="0">
            <a:latin typeface="Arial Rounded MT Bold" panose="020F0704030504030204" pitchFamily="34" charset="0"/>
          </a:endParaRPr>
        </a:p>
      </dgm:t>
    </dgm:pt>
    <dgm:pt modelId="{1259C8FB-2F6B-4F70-9306-5CAFD9025A8C}" type="parTrans" cxnId="{1B5FE3EF-EE04-40D5-BA49-924CF307B0CD}">
      <dgm:prSet/>
      <dgm:spPr/>
      <dgm:t>
        <a:bodyPr/>
        <a:lstStyle/>
        <a:p>
          <a:endParaRPr lang="en-US" sz="2400">
            <a:latin typeface="Arial Rounded MT Bold" panose="020F0704030504030204" pitchFamily="34" charset="0"/>
          </a:endParaRPr>
        </a:p>
      </dgm:t>
    </dgm:pt>
    <dgm:pt modelId="{7D93EFD1-3127-4E7E-B891-A208599B6CBE}" type="sibTrans" cxnId="{1B5FE3EF-EE04-40D5-BA49-924CF307B0CD}">
      <dgm:prSet/>
      <dgm:spPr/>
      <dgm:t>
        <a:bodyPr/>
        <a:lstStyle/>
        <a:p>
          <a:endParaRPr lang="en-US" sz="2400">
            <a:latin typeface="Arial Rounded MT Bold" panose="020F0704030504030204" pitchFamily="34" charset="0"/>
          </a:endParaRPr>
        </a:p>
      </dgm:t>
    </dgm:pt>
    <dgm:pt modelId="{8A1A600A-DCCE-4546-B7DC-A4E823D34326}" type="pres">
      <dgm:prSet presAssocID="{062C2D82-186D-4512-B81D-ABEC04E4B781}" presName="vert0" presStyleCnt="0">
        <dgm:presLayoutVars>
          <dgm:dir/>
          <dgm:animOne val="branch"/>
          <dgm:animLvl val="lvl"/>
        </dgm:presLayoutVars>
      </dgm:prSet>
      <dgm:spPr/>
    </dgm:pt>
    <dgm:pt modelId="{E3A93542-C6E3-4470-AE26-13AF7C2A7E78}" type="pres">
      <dgm:prSet presAssocID="{F2759A4C-719E-4D3B-B54F-33DFA058B56E}" presName="thickLine" presStyleLbl="alignNode1" presStyleIdx="0" presStyleCnt="2"/>
      <dgm:spPr/>
    </dgm:pt>
    <dgm:pt modelId="{1D083B8A-1CE4-4B04-9C86-987C004F72AA}" type="pres">
      <dgm:prSet presAssocID="{F2759A4C-719E-4D3B-B54F-33DFA058B56E}" presName="horz1" presStyleCnt="0"/>
      <dgm:spPr/>
    </dgm:pt>
    <dgm:pt modelId="{20ADBA31-1B08-41E0-9E14-0324B1AA7B17}" type="pres">
      <dgm:prSet presAssocID="{F2759A4C-719E-4D3B-B54F-33DFA058B56E}" presName="tx1" presStyleLbl="revTx" presStyleIdx="0" presStyleCnt="2"/>
      <dgm:spPr/>
    </dgm:pt>
    <dgm:pt modelId="{D01ABDA3-B5DB-43BB-B5EA-671C2C9C50C2}" type="pres">
      <dgm:prSet presAssocID="{F2759A4C-719E-4D3B-B54F-33DFA058B56E}" presName="vert1" presStyleCnt="0"/>
      <dgm:spPr/>
    </dgm:pt>
    <dgm:pt modelId="{058DB9D8-D857-4E2D-8487-D5C548132AE8}" type="pres">
      <dgm:prSet presAssocID="{BDC1D4D6-C820-4AA1-B029-9715A8406680}" presName="thickLine" presStyleLbl="alignNode1" presStyleIdx="1" presStyleCnt="2"/>
      <dgm:spPr/>
    </dgm:pt>
    <dgm:pt modelId="{0D8C015F-B00E-497F-8A81-24A8E1A9955F}" type="pres">
      <dgm:prSet presAssocID="{BDC1D4D6-C820-4AA1-B029-9715A8406680}" presName="horz1" presStyleCnt="0"/>
      <dgm:spPr/>
    </dgm:pt>
    <dgm:pt modelId="{D3B11EE1-B501-4643-96D0-C3B2F0697E9D}" type="pres">
      <dgm:prSet presAssocID="{BDC1D4D6-C820-4AA1-B029-9715A8406680}" presName="tx1" presStyleLbl="revTx" presStyleIdx="1" presStyleCnt="2"/>
      <dgm:spPr/>
    </dgm:pt>
    <dgm:pt modelId="{DBCEBDF6-BAF7-4D6F-A0B1-A6D08EB1FB89}" type="pres">
      <dgm:prSet presAssocID="{BDC1D4D6-C820-4AA1-B029-9715A8406680}" presName="vert1" presStyleCnt="0"/>
      <dgm:spPr/>
    </dgm:pt>
  </dgm:ptLst>
  <dgm:cxnLst>
    <dgm:cxn modelId="{A3956B25-F49F-404C-B681-DABA6209B5AF}" type="presOf" srcId="{F2759A4C-719E-4D3B-B54F-33DFA058B56E}" destId="{20ADBA31-1B08-41E0-9E14-0324B1AA7B17}" srcOrd="0" destOrd="0" presId="urn:microsoft.com/office/officeart/2008/layout/LinedList"/>
    <dgm:cxn modelId="{A551508E-F2B2-43CB-BD8D-62164F52D126}" type="presOf" srcId="{BDC1D4D6-C820-4AA1-B029-9715A8406680}" destId="{D3B11EE1-B501-4643-96D0-C3B2F0697E9D}" srcOrd="0" destOrd="0" presId="urn:microsoft.com/office/officeart/2008/layout/LinedList"/>
    <dgm:cxn modelId="{7A9F4DAE-425F-4927-8C1C-80346E486015}" srcId="{062C2D82-186D-4512-B81D-ABEC04E4B781}" destId="{F2759A4C-719E-4D3B-B54F-33DFA058B56E}" srcOrd="0" destOrd="0" parTransId="{3C504E54-FB85-4F83-981E-B76B354764CB}" sibTransId="{49A35AD1-20B9-4C5D-9D6B-EFAE2879374A}"/>
    <dgm:cxn modelId="{9CAD30D8-217F-49F6-A576-E8F2DC7EAF5D}" type="presOf" srcId="{062C2D82-186D-4512-B81D-ABEC04E4B781}" destId="{8A1A600A-DCCE-4546-B7DC-A4E823D34326}" srcOrd="0" destOrd="0" presId="urn:microsoft.com/office/officeart/2008/layout/LinedList"/>
    <dgm:cxn modelId="{1B5FE3EF-EE04-40D5-BA49-924CF307B0CD}" srcId="{062C2D82-186D-4512-B81D-ABEC04E4B781}" destId="{BDC1D4D6-C820-4AA1-B029-9715A8406680}" srcOrd="1" destOrd="0" parTransId="{1259C8FB-2F6B-4F70-9306-5CAFD9025A8C}" sibTransId="{7D93EFD1-3127-4E7E-B891-A208599B6CBE}"/>
    <dgm:cxn modelId="{79558C96-7257-4C82-9BA2-36749B9C2E01}" type="presParOf" srcId="{8A1A600A-DCCE-4546-B7DC-A4E823D34326}" destId="{E3A93542-C6E3-4470-AE26-13AF7C2A7E78}" srcOrd="0" destOrd="0" presId="urn:microsoft.com/office/officeart/2008/layout/LinedList"/>
    <dgm:cxn modelId="{66993DC9-1D5B-42E1-9C9C-6A64929FAF42}" type="presParOf" srcId="{8A1A600A-DCCE-4546-B7DC-A4E823D34326}" destId="{1D083B8A-1CE4-4B04-9C86-987C004F72AA}" srcOrd="1" destOrd="0" presId="urn:microsoft.com/office/officeart/2008/layout/LinedList"/>
    <dgm:cxn modelId="{6E50E00D-41BF-4707-ADC0-8C3D9D7CEA18}" type="presParOf" srcId="{1D083B8A-1CE4-4B04-9C86-987C004F72AA}" destId="{20ADBA31-1B08-41E0-9E14-0324B1AA7B17}" srcOrd="0" destOrd="0" presId="urn:microsoft.com/office/officeart/2008/layout/LinedList"/>
    <dgm:cxn modelId="{9A3A6B59-4FBB-4908-8350-8B063FA033BF}" type="presParOf" srcId="{1D083B8A-1CE4-4B04-9C86-987C004F72AA}" destId="{D01ABDA3-B5DB-43BB-B5EA-671C2C9C50C2}" srcOrd="1" destOrd="0" presId="urn:microsoft.com/office/officeart/2008/layout/LinedList"/>
    <dgm:cxn modelId="{73F3F008-E3A9-4001-939A-A82DF4748A60}" type="presParOf" srcId="{8A1A600A-DCCE-4546-B7DC-A4E823D34326}" destId="{058DB9D8-D857-4E2D-8487-D5C548132AE8}" srcOrd="2" destOrd="0" presId="urn:microsoft.com/office/officeart/2008/layout/LinedList"/>
    <dgm:cxn modelId="{D10EB938-B6A8-4E7A-B651-D989A467534E}" type="presParOf" srcId="{8A1A600A-DCCE-4546-B7DC-A4E823D34326}" destId="{0D8C015F-B00E-497F-8A81-24A8E1A9955F}" srcOrd="3" destOrd="0" presId="urn:microsoft.com/office/officeart/2008/layout/LinedList"/>
    <dgm:cxn modelId="{6C216935-6327-4D1C-B215-8DC4F3A1E89B}" type="presParOf" srcId="{0D8C015F-B00E-497F-8A81-24A8E1A9955F}" destId="{D3B11EE1-B501-4643-96D0-C3B2F0697E9D}" srcOrd="0" destOrd="0" presId="urn:microsoft.com/office/officeart/2008/layout/LinedList"/>
    <dgm:cxn modelId="{2B9FB04D-EB2F-43B0-BF94-0F36D31B1ED7}" type="presParOf" srcId="{0D8C015F-B00E-497F-8A81-24A8E1A9955F}" destId="{DBCEBDF6-BAF7-4D6F-A0B1-A6D08EB1FB8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2CC11-8BE4-41A3-B04C-A1713890A878}">
      <dsp:nvSpPr>
        <dsp:cNvPr id="0" name=""/>
        <dsp:cNvSpPr/>
      </dsp:nvSpPr>
      <dsp:spPr>
        <a:xfrm>
          <a:off x="415500" y="503426"/>
          <a:ext cx="1584699" cy="1584699"/>
        </a:xfrm>
        <a:prstGeom prst="ellipse">
          <a:avLst/>
        </a:prstGeom>
        <a:gradFill rotWithShape="0">
          <a:gsLst>
            <a:gs pos="0">
              <a:schemeClr val="accent1">
                <a:alpha val="50000"/>
                <a:hueOff val="0"/>
                <a:satOff val="0"/>
                <a:lumOff val="0"/>
                <a:alphaOff val="0"/>
                <a:lumMod val="157000"/>
                <a:satMod val="101000"/>
              </a:schemeClr>
            </a:gs>
            <a:gs pos="50000">
              <a:schemeClr val="accent1">
                <a:alpha val="50000"/>
                <a:hueOff val="0"/>
                <a:satOff val="0"/>
                <a:lumOff val="0"/>
                <a:alphaOff val="0"/>
                <a:lumMod val="137000"/>
                <a:satMod val="103000"/>
              </a:schemeClr>
            </a:gs>
            <a:gs pos="100000">
              <a:schemeClr val="accent1">
                <a:alpha val="50000"/>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7B640C50-605E-441F-A486-7B31B2E13083}">
      <dsp:nvSpPr>
        <dsp:cNvPr id="0" name=""/>
        <dsp:cNvSpPr/>
      </dsp:nvSpPr>
      <dsp:spPr>
        <a:xfrm>
          <a:off x="1207850" y="503426"/>
          <a:ext cx="8454953" cy="1584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rtl="0">
            <a:lnSpc>
              <a:spcPct val="90000"/>
            </a:lnSpc>
            <a:spcBef>
              <a:spcPct val="0"/>
            </a:spcBef>
            <a:spcAft>
              <a:spcPct val="35000"/>
            </a:spcAft>
            <a:buNone/>
          </a:pPr>
          <a:r>
            <a:rPr lang="en-GB" sz="2400" kern="1200" dirty="0">
              <a:latin typeface="Arial Rounded MT Bold" panose="020F0704030504030204" pitchFamily="34" charset="0"/>
            </a:rPr>
            <a:t>The term ‘Respiratory Failure’ is used when pulmonary gas exchange fails to maintain normal arterial oxygen and carbon dioxide levels</a:t>
          </a:r>
          <a:endParaRPr lang="ar-IQ" sz="2400" kern="1200" dirty="0">
            <a:latin typeface="Arial Rounded MT Bold" panose="020F0704030504030204" pitchFamily="34" charset="0"/>
          </a:endParaRPr>
        </a:p>
      </dsp:txBody>
      <dsp:txXfrm>
        <a:off x="1207850" y="503426"/>
        <a:ext cx="8454953" cy="1584699"/>
      </dsp:txXfrm>
    </dsp:sp>
    <dsp:sp modelId="{1041F4E9-B864-4C56-820D-BFB535B86909}">
      <dsp:nvSpPr>
        <dsp:cNvPr id="0" name=""/>
        <dsp:cNvSpPr/>
      </dsp:nvSpPr>
      <dsp:spPr>
        <a:xfrm>
          <a:off x="415500" y="2088126"/>
          <a:ext cx="1584699" cy="1584699"/>
        </a:xfrm>
        <a:prstGeom prst="ellipse">
          <a:avLst/>
        </a:prstGeom>
        <a:gradFill rotWithShape="0">
          <a:gsLst>
            <a:gs pos="0">
              <a:schemeClr val="accent1">
                <a:alpha val="50000"/>
                <a:hueOff val="0"/>
                <a:satOff val="0"/>
                <a:lumOff val="0"/>
                <a:alphaOff val="0"/>
                <a:lumMod val="157000"/>
                <a:satMod val="101000"/>
              </a:schemeClr>
            </a:gs>
            <a:gs pos="50000">
              <a:schemeClr val="accent1">
                <a:alpha val="50000"/>
                <a:hueOff val="0"/>
                <a:satOff val="0"/>
                <a:lumOff val="0"/>
                <a:alphaOff val="0"/>
                <a:lumMod val="137000"/>
                <a:satMod val="103000"/>
              </a:schemeClr>
            </a:gs>
            <a:gs pos="100000">
              <a:schemeClr val="accent1">
                <a:alpha val="50000"/>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sp>
    <dsp:sp modelId="{2BB46A3C-63F0-4EC4-81A5-9DEA62FD6BA0}">
      <dsp:nvSpPr>
        <dsp:cNvPr id="0" name=""/>
        <dsp:cNvSpPr/>
      </dsp:nvSpPr>
      <dsp:spPr>
        <a:xfrm>
          <a:off x="1207850" y="2088126"/>
          <a:ext cx="8454953" cy="1584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lvl="0" indent="0" algn="l" defTabSz="1066800" rtl="0">
            <a:lnSpc>
              <a:spcPct val="90000"/>
            </a:lnSpc>
            <a:spcBef>
              <a:spcPct val="0"/>
            </a:spcBef>
            <a:spcAft>
              <a:spcPct val="35000"/>
            </a:spcAft>
            <a:buNone/>
          </a:pPr>
          <a:r>
            <a:rPr lang="en-GB" sz="2400" kern="1200" dirty="0">
              <a:latin typeface="Arial Rounded MT Bold" panose="020F0704030504030204" pitchFamily="34" charset="0"/>
            </a:rPr>
            <a:t>Its classification into types I and II is defined by the absence or presence of hypercapnia (raised PaCO2)</a:t>
          </a:r>
          <a:endParaRPr lang="ar-IQ" sz="2400" kern="1200" dirty="0">
            <a:latin typeface="Arial Rounded MT Bold" panose="020F0704030504030204" pitchFamily="34" charset="0"/>
          </a:endParaRPr>
        </a:p>
      </dsp:txBody>
      <dsp:txXfrm>
        <a:off x="1207850" y="2088126"/>
        <a:ext cx="8454953" cy="15846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9779F-B7B1-4339-B1BB-FCF7F35A6B4D}">
      <dsp:nvSpPr>
        <dsp:cNvPr id="0" name=""/>
        <dsp:cNvSpPr/>
      </dsp:nvSpPr>
      <dsp:spPr>
        <a:xfrm>
          <a:off x="0" y="0"/>
          <a:ext cx="106741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C9913A-60D4-422D-871A-15B52AF20886}">
      <dsp:nvSpPr>
        <dsp:cNvPr id="0" name=""/>
        <dsp:cNvSpPr/>
      </dsp:nvSpPr>
      <dsp:spPr>
        <a:xfrm>
          <a:off x="0" y="0"/>
          <a:ext cx="10674106" cy="2020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dirty="0">
              <a:latin typeface="Arial Rounded MT Bold" panose="020F0704030504030204" pitchFamily="34" charset="0"/>
            </a:rPr>
            <a:t>These patients have lost their chemo sensitivity to elevated PaCO2, and so they may paradoxically depend on hypoxia for respiratory drive and are at risk of respiratory depression if given high concentrations of oxygen, e.g. during ambulance transfers or in emergency departments</a:t>
          </a:r>
          <a:endParaRPr lang="ar-IQ" sz="2700" kern="1200" dirty="0">
            <a:latin typeface="Arial Rounded MT Bold" panose="020F0704030504030204" pitchFamily="34" charset="0"/>
          </a:endParaRPr>
        </a:p>
      </dsp:txBody>
      <dsp:txXfrm>
        <a:off x="0" y="0"/>
        <a:ext cx="10674106" cy="2020529"/>
      </dsp:txXfrm>
    </dsp:sp>
    <dsp:sp modelId="{03C8B5F9-D5C6-4F9C-A02A-BAEA93CC7D99}">
      <dsp:nvSpPr>
        <dsp:cNvPr id="0" name=""/>
        <dsp:cNvSpPr/>
      </dsp:nvSpPr>
      <dsp:spPr>
        <a:xfrm>
          <a:off x="0" y="2020529"/>
          <a:ext cx="1067410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707873-27E0-4DE0-8072-97419F8FD38E}">
      <dsp:nvSpPr>
        <dsp:cNvPr id="0" name=""/>
        <dsp:cNvSpPr/>
      </dsp:nvSpPr>
      <dsp:spPr>
        <a:xfrm>
          <a:off x="0" y="2020529"/>
          <a:ext cx="10674106" cy="2020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GB" sz="2700" kern="1200" dirty="0">
              <a:latin typeface="Arial Rounded MT Bold" panose="020F0704030504030204" pitchFamily="34" charset="0"/>
            </a:rPr>
            <a:t>in contrast to acute severe asthma, some patients with ‘acute on chronic’ type II respiratory failure due to COPD may not appear distressed, despite being critically ill so physical examination is of value  in looking for physical sign of CO2 retention</a:t>
          </a:r>
          <a:endParaRPr lang="ar-IQ" sz="2700" kern="1200" dirty="0">
            <a:latin typeface="Arial Rounded MT Bold" panose="020F0704030504030204" pitchFamily="34" charset="0"/>
          </a:endParaRPr>
        </a:p>
      </dsp:txBody>
      <dsp:txXfrm>
        <a:off x="0" y="2020529"/>
        <a:ext cx="10674106" cy="20205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20385-10C0-4AD8-BE94-48CF0A3F229C}">
      <dsp:nvSpPr>
        <dsp:cNvPr id="0" name=""/>
        <dsp:cNvSpPr/>
      </dsp:nvSpPr>
      <dsp:spPr>
        <a:xfrm rot="5400000">
          <a:off x="401649" y="653772"/>
          <a:ext cx="2205144" cy="1580779"/>
        </a:xfrm>
        <a:prstGeom prst="upArrow">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42418AD-FBC7-4874-A9D6-99BE2DE643F5}">
      <dsp:nvSpPr>
        <dsp:cNvPr id="0" name=""/>
        <dsp:cNvSpPr/>
      </dsp:nvSpPr>
      <dsp:spPr>
        <a:xfrm>
          <a:off x="3511067" y="0"/>
          <a:ext cx="6425576" cy="2888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marL="0" lvl="0" indent="0" algn="l" defTabSz="1066800" rtl="0">
            <a:lnSpc>
              <a:spcPct val="90000"/>
            </a:lnSpc>
            <a:spcBef>
              <a:spcPct val="0"/>
            </a:spcBef>
            <a:spcAft>
              <a:spcPct val="35000"/>
            </a:spcAft>
            <a:buNone/>
          </a:pPr>
          <a:r>
            <a:rPr lang="en-GB" sz="2400" kern="1200" dirty="0">
              <a:latin typeface="Arial Rounded MT Bold" panose="020F0704030504030204" pitchFamily="34" charset="0"/>
            </a:rPr>
            <a:t>When disease impairs ventilation (e.g. in asthma or pneumonia), perfusion of that region results in hypoxic and CO2- laden blood entering the pulmonary veins</a:t>
          </a:r>
          <a:endParaRPr lang="ar-IQ" sz="2400" kern="1200" dirty="0">
            <a:latin typeface="Arial Rounded MT Bold" panose="020F0704030504030204" pitchFamily="34" charset="0"/>
          </a:endParaRPr>
        </a:p>
      </dsp:txBody>
      <dsp:txXfrm>
        <a:off x="3511067" y="0"/>
        <a:ext cx="6425576" cy="2888324"/>
      </dsp:txXfrm>
    </dsp:sp>
    <dsp:sp modelId="{C5768015-DAAE-4D04-ADF0-16E1B80290CB}">
      <dsp:nvSpPr>
        <dsp:cNvPr id="0" name=""/>
        <dsp:cNvSpPr/>
      </dsp:nvSpPr>
      <dsp:spPr>
        <a:xfrm rot="16200000">
          <a:off x="1440324" y="3702898"/>
          <a:ext cx="2399694" cy="1740561"/>
        </a:xfrm>
        <a:prstGeom prst="downArrow">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7E85A25-A2FA-4A8C-9DEE-BBA14C31F010}">
      <dsp:nvSpPr>
        <dsp:cNvPr id="0" name=""/>
        <dsp:cNvSpPr/>
      </dsp:nvSpPr>
      <dsp:spPr>
        <a:xfrm>
          <a:off x="4647017" y="3129017"/>
          <a:ext cx="6425576" cy="2888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marL="0" lvl="0" indent="0" algn="l" defTabSz="1066800" rtl="0">
            <a:lnSpc>
              <a:spcPct val="90000"/>
            </a:lnSpc>
            <a:spcBef>
              <a:spcPct val="0"/>
            </a:spcBef>
            <a:spcAft>
              <a:spcPct val="35000"/>
            </a:spcAft>
            <a:buNone/>
          </a:pPr>
          <a:r>
            <a:rPr lang="en-GB" sz="2400" kern="1200" dirty="0">
              <a:latin typeface="Arial Rounded MT Bold" panose="020F0704030504030204" pitchFamily="34" charset="0"/>
            </a:rPr>
            <a:t>Increased ventilation of neighbouring regions of normal lung can increase CO2 excretion, correcting arterial CO2 to normal, but </a:t>
          </a:r>
          <a:r>
            <a:rPr lang="en-GB" sz="2400" kern="1200" dirty="0">
              <a:solidFill>
                <a:schemeClr val="accent2">
                  <a:lumMod val="75000"/>
                </a:schemeClr>
              </a:solidFill>
              <a:latin typeface="Arial Rounded MT Bold" panose="020F0704030504030204" pitchFamily="34" charset="0"/>
            </a:rPr>
            <a:t>cannot augment oxygen uptake </a:t>
          </a:r>
          <a:r>
            <a:rPr lang="en-GB" sz="2400" kern="1200" dirty="0">
              <a:latin typeface="Arial Rounded MT Bold" panose="020F0704030504030204" pitchFamily="34" charset="0"/>
            </a:rPr>
            <a:t>because the haemoglobin flowing through these normal regions is already fully saturated</a:t>
          </a:r>
          <a:endParaRPr lang="ar-IQ" sz="2400" kern="1200" dirty="0">
            <a:latin typeface="Arial Rounded MT Bold" panose="020F0704030504030204" pitchFamily="34" charset="0"/>
          </a:endParaRPr>
        </a:p>
      </dsp:txBody>
      <dsp:txXfrm>
        <a:off x="4647017" y="3129017"/>
        <a:ext cx="6425576" cy="2888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F902AD-43D8-46AB-BD0E-5D4A97227492}">
      <dsp:nvSpPr>
        <dsp:cNvPr id="0" name=""/>
        <dsp:cNvSpPr/>
      </dsp:nvSpPr>
      <dsp:spPr>
        <a:xfrm>
          <a:off x="0" y="2662777"/>
          <a:ext cx="10395470" cy="1747070"/>
        </a:xfrm>
        <a:prstGeom prst="rect">
          <a:avLst/>
        </a:prstGeom>
        <a:gradFill rotWithShape="0">
          <a:gsLst>
            <a:gs pos="0">
              <a:schemeClr val="accent2">
                <a:hueOff val="0"/>
                <a:satOff val="0"/>
                <a:lumOff val="0"/>
                <a:alphaOff val="0"/>
                <a:lumMod val="157000"/>
                <a:satMod val="101000"/>
              </a:schemeClr>
            </a:gs>
            <a:gs pos="50000">
              <a:schemeClr val="accent2">
                <a:hueOff val="0"/>
                <a:satOff val="0"/>
                <a:lumOff val="0"/>
                <a:alphaOff val="0"/>
                <a:lumMod val="137000"/>
                <a:satMod val="103000"/>
              </a:schemeClr>
            </a:gs>
            <a:gs pos="100000">
              <a:schemeClr val="accent2">
                <a:hueOff val="0"/>
                <a:satOff val="0"/>
                <a:lumOff val="0"/>
                <a:alphaOff val="0"/>
                <a:lumMod val="115000"/>
                <a:satMod val="109000"/>
              </a:schemeClr>
            </a:gs>
          </a:gsLst>
          <a:lin ang="5400000" scaled="0"/>
        </a:grad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GB" sz="2300" kern="1200" dirty="0">
              <a:latin typeface="Arial Rounded MT Bold" panose="020F0704030504030204" pitchFamily="34" charset="0"/>
            </a:rPr>
            <a:t>Diseases causing this include all those that impair ventilation locally with sparing of other regions such as</a:t>
          </a:r>
          <a:endParaRPr lang="ar-IQ" sz="2300" kern="1200" dirty="0">
            <a:latin typeface="Arial Rounded MT Bold" panose="020F0704030504030204" pitchFamily="34" charset="0"/>
          </a:endParaRPr>
        </a:p>
      </dsp:txBody>
      <dsp:txXfrm>
        <a:off x="0" y="2662777"/>
        <a:ext cx="10395470" cy="943417"/>
      </dsp:txXfrm>
    </dsp:sp>
    <dsp:sp modelId="{4B09827D-3B31-4FC8-A368-6840247B4170}">
      <dsp:nvSpPr>
        <dsp:cNvPr id="0" name=""/>
        <dsp:cNvSpPr/>
      </dsp:nvSpPr>
      <dsp:spPr>
        <a:xfrm>
          <a:off x="5075" y="3571253"/>
          <a:ext cx="1730886" cy="803652"/>
        </a:xfrm>
        <a:prstGeom prst="rect">
          <a:avLst/>
        </a:prstGeom>
        <a:solidFill>
          <a:schemeClr val="accent2">
            <a:tint val="40000"/>
            <a:alpha val="90000"/>
            <a:hueOff val="0"/>
            <a:satOff val="0"/>
            <a:lumOff val="0"/>
            <a:alphaOff val="0"/>
          </a:schemeClr>
        </a:solidFill>
        <a:ln w="6350" cap="flat" cmpd="sng" algn="ctr">
          <a:noFill/>
          <a:prstDash val="solid"/>
        </a:ln>
        <a:effectLst/>
        <a:scene3d>
          <a:camera prst="orthographicFront">
            <a:rot lat="0" lon="0" rev="0"/>
          </a:camera>
          <a:lightRig rig="chilly" dir="t">
            <a:rot lat="0" lon="0" rev="18480000"/>
          </a:lightRig>
        </a:scene3d>
        <a:sp3d prstMaterial="clear">
          <a:bevelT h="63500"/>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0">
            <a:lnSpc>
              <a:spcPct val="90000"/>
            </a:lnSpc>
            <a:spcBef>
              <a:spcPct val="0"/>
            </a:spcBef>
            <a:spcAft>
              <a:spcPct val="35000"/>
            </a:spcAft>
            <a:buNone/>
          </a:pPr>
          <a:r>
            <a:rPr lang="en-GB" sz="1600" kern="1200" dirty="0">
              <a:latin typeface="Arial Rounded MT Bold" panose="020F0704030504030204" pitchFamily="34" charset="0"/>
            </a:rPr>
            <a:t>Acute asthma</a:t>
          </a:r>
          <a:endParaRPr lang="ar-IQ" sz="1600" kern="1200" dirty="0">
            <a:latin typeface="Arial Rounded MT Bold" panose="020F0704030504030204" pitchFamily="34" charset="0"/>
          </a:endParaRPr>
        </a:p>
      </dsp:txBody>
      <dsp:txXfrm>
        <a:off x="5075" y="3571253"/>
        <a:ext cx="1730886" cy="803652"/>
      </dsp:txXfrm>
    </dsp:sp>
    <dsp:sp modelId="{5E1CB16B-A0D9-4458-AB4C-7191A1EE3576}">
      <dsp:nvSpPr>
        <dsp:cNvPr id="0" name=""/>
        <dsp:cNvSpPr/>
      </dsp:nvSpPr>
      <dsp:spPr>
        <a:xfrm>
          <a:off x="1735962" y="3571253"/>
          <a:ext cx="1730886" cy="803652"/>
        </a:xfrm>
        <a:prstGeom prst="rect">
          <a:avLst/>
        </a:prstGeom>
        <a:solidFill>
          <a:schemeClr val="accent2">
            <a:tint val="40000"/>
            <a:alpha val="90000"/>
            <a:hueOff val="1451151"/>
            <a:satOff val="-598"/>
            <a:lumOff val="-68"/>
            <a:alphaOff val="0"/>
          </a:schemeClr>
        </a:solidFill>
        <a:ln w="6350" cap="flat" cmpd="sng" algn="ctr">
          <a:noFill/>
          <a:prstDash val="solid"/>
        </a:ln>
        <a:effectLst/>
        <a:scene3d>
          <a:camera prst="orthographicFront">
            <a:rot lat="0" lon="0" rev="0"/>
          </a:camera>
          <a:lightRig rig="chilly" dir="t">
            <a:rot lat="0" lon="0" rev="18480000"/>
          </a:lightRig>
        </a:scene3d>
        <a:sp3d prstMaterial="clear">
          <a:bevelT h="63500"/>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0">
            <a:lnSpc>
              <a:spcPct val="90000"/>
            </a:lnSpc>
            <a:spcBef>
              <a:spcPct val="0"/>
            </a:spcBef>
            <a:spcAft>
              <a:spcPct val="35000"/>
            </a:spcAft>
            <a:buNone/>
          </a:pPr>
          <a:r>
            <a:rPr lang="en-GB" sz="1600" kern="1200" dirty="0">
              <a:latin typeface="Arial Rounded MT Bold" panose="020F0704030504030204" pitchFamily="34" charset="0"/>
            </a:rPr>
            <a:t>Pulmonary Oedema</a:t>
          </a:r>
          <a:endParaRPr lang="ar-IQ" sz="1600" kern="1200" dirty="0">
            <a:latin typeface="Arial Rounded MT Bold" panose="020F0704030504030204" pitchFamily="34" charset="0"/>
          </a:endParaRPr>
        </a:p>
      </dsp:txBody>
      <dsp:txXfrm>
        <a:off x="1735962" y="3571253"/>
        <a:ext cx="1730886" cy="803652"/>
      </dsp:txXfrm>
    </dsp:sp>
    <dsp:sp modelId="{D179C192-66B0-45B7-8699-A9830FB98CD6}">
      <dsp:nvSpPr>
        <dsp:cNvPr id="0" name=""/>
        <dsp:cNvSpPr/>
      </dsp:nvSpPr>
      <dsp:spPr>
        <a:xfrm>
          <a:off x="3466848" y="3571253"/>
          <a:ext cx="1730886" cy="803652"/>
        </a:xfrm>
        <a:prstGeom prst="rect">
          <a:avLst/>
        </a:prstGeom>
        <a:solidFill>
          <a:schemeClr val="accent2">
            <a:tint val="40000"/>
            <a:alpha val="90000"/>
            <a:hueOff val="2902302"/>
            <a:satOff val="-1196"/>
            <a:lumOff val="-137"/>
            <a:alphaOff val="0"/>
          </a:schemeClr>
        </a:solidFill>
        <a:ln w="6350" cap="flat" cmpd="sng" algn="ctr">
          <a:noFill/>
          <a:prstDash val="solid"/>
        </a:ln>
        <a:effectLst/>
        <a:scene3d>
          <a:camera prst="orthographicFront">
            <a:rot lat="0" lon="0" rev="0"/>
          </a:camera>
          <a:lightRig rig="chilly" dir="t">
            <a:rot lat="0" lon="0" rev="18480000"/>
          </a:lightRig>
        </a:scene3d>
        <a:sp3d prstMaterial="clear">
          <a:bevelT h="63500"/>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0">
            <a:lnSpc>
              <a:spcPct val="90000"/>
            </a:lnSpc>
            <a:spcBef>
              <a:spcPct val="0"/>
            </a:spcBef>
            <a:spcAft>
              <a:spcPct val="35000"/>
            </a:spcAft>
            <a:buNone/>
          </a:pPr>
          <a:r>
            <a:rPr lang="en-GB" sz="1600" kern="1200" dirty="0">
              <a:latin typeface="Arial Rounded MT Bold" panose="020F0704030504030204" pitchFamily="34" charset="0"/>
            </a:rPr>
            <a:t>Pneumonia</a:t>
          </a:r>
          <a:endParaRPr lang="ar-IQ" sz="1600" kern="1200" dirty="0">
            <a:latin typeface="Arial Rounded MT Bold" panose="020F0704030504030204" pitchFamily="34" charset="0"/>
          </a:endParaRPr>
        </a:p>
      </dsp:txBody>
      <dsp:txXfrm>
        <a:off x="3466848" y="3571253"/>
        <a:ext cx="1730886" cy="803652"/>
      </dsp:txXfrm>
    </dsp:sp>
    <dsp:sp modelId="{00A7FE99-B8B7-4AA1-A185-6503E1AE85A7}">
      <dsp:nvSpPr>
        <dsp:cNvPr id="0" name=""/>
        <dsp:cNvSpPr/>
      </dsp:nvSpPr>
      <dsp:spPr>
        <a:xfrm>
          <a:off x="5197735" y="3571253"/>
          <a:ext cx="1730886" cy="803652"/>
        </a:xfrm>
        <a:prstGeom prst="rect">
          <a:avLst/>
        </a:prstGeom>
        <a:solidFill>
          <a:schemeClr val="accent2">
            <a:tint val="40000"/>
            <a:alpha val="90000"/>
            <a:hueOff val="4353453"/>
            <a:satOff val="-1795"/>
            <a:lumOff val="-205"/>
            <a:alphaOff val="0"/>
          </a:schemeClr>
        </a:solidFill>
        <a:ln w="6350" cap="flat" cmpd="sng" algn="ctr">
          <a:noFill/>
          <a:prstDash val="solid"/>
        </a:ln>
        <a:effectLst/>
        <a:scene3d>
          <a:camera prst="orthographicFront">
            <a:rot lat="0" lon="0" rev="0"/>
          </a:camera>
          <a:lightRig rig="chilly" dir="t">
            <a:rot lat="0" lon="0" rev="18480000"/>
          </a:lightRig>
        </a:scene3d>
        <a:sp3d prstMaterial="clear">
          <a:bevelT h="63500"/>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0">
            <a:lnSpc>
              <a:spcPct val="90000"/>
            </a:lnSpc>
            <a:spcBef>
              <a:spcPct val="0"/>
            </a:spcBef>
            <a:spcAft>
              <a:spcPct val="35000"/>
            </a:spcAft>
            <a:buNone/>
          </a:pPr>
          <a:r>
            <a:rPr lang="en-GB" sz="1600" kern="1200" dirty="0">
              <a:latin typeface="Arial Rounded MT Bold" panose="020F0704030504030204" pitchFamily="34" charset="0"/>
            </a:rPr>
            <a:t>Lobar collapse</a:t>
          </a:r>
          <a:endParaRPr lang="ar-IQ" sz="1600" kern="1200" dirty="0">
            <a:latin typeface="Arial Rounded MT Bold" panose="020F0704030504030204" pitchFamily="34" charset="0"/>
          </a:endParaRPr>
        </a:p>
      </dsp:txBody>
      <dsp:txXfrm>
        <a:off x="5197735" y="3571253"/>
        <a:ext cx="1730886" cy="803652"/>
      </dsp:txXfrm>
    </dsp:sp>
    <dsp:sp modelId="{92E9E2FB-7481-4BFA-93DE-8D63D9DDD5E1}">
      <dsp:nvSpPr>
        <dsp:cNvPr id="0" name=""/>
        <dsp:cNvSpPr/>
      </dsp:nvSpPr>
      <dsp:spPr>
        <a:xfrm>
          <a:off x="6928621" y="3571253"/>
          <a:ext cx="1730886" cy="803652"/>
        </a:xfrm>
        <a:prstGeom prst="rect">
          <a:avLst/>
        </a:prstGeom>
        <a:solidFill>
          <a:schemeClr val="accent2">
            <a:tint val="40000"/>
            <a:alpha val="90000"/>
            <a:hueOff val="5804604"/>
            <a:satOff val="-2393"/>
            <a:lumOff val="-274"/>
            <a:alphaOff val="0"/>
          </a:schemeClr>
        </a:solidFill>
        <a:ln w="6350" cap="flat" cmpd="sng" algn="ctr">
          <a:noFill/>
          <a:prstDash val="solid"/>
        </a:ln>
        <a:effectLst/>
        <a:scene3d>
          <a:camera prst="orthographicFront">
            <a:rot lat="0" lon="0" rev="0"/>
          </a:camera>
          <a:lightRig rig="chilly" dir="t">
            <a:rot lat="0" lon="0" rev="18480000"/>
          </a:lightRig>
        </a:scene3d>
        <a:sp3d prstMaterial="clear">
          <a:bevelT h="63500"/>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Rounded MT Bold" panose="020F0704030504030204" pitchFamily="34" charset="0"/>
            </a:rPr>
            <a:t>Pulmonary Embolism</a:t>
          </a:r>
          <a:endParaRPr lang="ar-IQ" sz="1600" kern="1200" dirty="0">
            <a:latin typeface="Arial Rounded MT Bold" panose="020F0704030504030204" pitchFamily="34" charset="0"/>
          </a:endParaRPr>
        </a:p>
      </dsp:txBody>
      <dsp:txXfrm>
        <a:off x="6928621" y="3571253"/>
        <a:ext cx="1730886" cy="803652"/>
      </dsp:txXfrm>
    </dsp:sp>
    <dsp:sp modelId="{85A2FAB7-44F4-41C2-9708-E68EB9AA9594}">
      <dsp:nvSpPr>
        <dsp:cNvPr id="0" name=""/>
        <dsp:cNvSpPr/>
      </dsp:nvSpPr>
      <dsp:spPr>
        <a:xfrm>
          <a:off x="8659507" y="3571253"/>
          <a:ext cx="1730886" cy="803652"/>
        </a:xfrm>
        <a:prstGeom prst="rect">
          <a:avLst/>
        </a:prstGeom>
        <a:solidFill>
          <a:schemeClr val="accent2">
            <a:tint val="40000"/>
            <a:alpha val="90000"/>
            <a:hueOff val="7255756"/>
            <a:satOff val="-2991"/>
            <a:lumOff val="-342"/>
            <a:alphaOff val="0"/>
          </a:schemeClr>
        </a:solidFill>
        <a:ln w="6350" cap="flat" cmpd="sng" algn="ctr">
          <a:noFill/>
          <a:prstDash val="solid"/>
        </a:ln>
        <a:effectLst/>
        <a:scene3d>
          <a:camera prst="orthographicFront">
            <a:rot lat="0" lon="0" rev="0"/>
          </a:camera>
          <a:lightRig rig="chilly" dir="t">
            <a:rot lat="0" lon="0" rev="18480000"/>
          </a:lightRig>
        </a:scene3d>
        <a:sp3d prstMaterial="clear">
          <a:bevelT h="63500"/>
        </a:sp3d>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0">
            <a:lnSpc>
              <a:spcPct val="90000"/>
            </a:lnSpc>
            <a:spcBef>
              <a:spcPct val="0"/>
            </a:spcBef>
            <a:spcAft>
              <a:spcPct val="35000"/>
            </a:spcAft>
            <a:buNone/>
          </a:pPr>
          <a:r>
            <a:rPr lang="en-GB" sz="1600" kern="1200" dirty="0">
              <a:latin typeface="Arial Rounded MT Bold" panose="020F0704030504030204" pitchFamily="34" charset="0"/>
            </a:rPr>
            <a:t>Pneumothorax</a:t>
          </a:r>
          <a:endParaRPr lang="ar-IQ" sz="1600" kern="1200" dirty="0">
            <a:latin typeface="Arial Rounded MT Bold" panose="020F0704030504030204" pitchFamily="34" charset="0"/>
          </a:endParaRPr>
        </a:p>
      </dsp:txBody>
      <dsp:txXfrm>
        <a:off x="8659507" y="3571253"/>
        <a:ext cx="1730886" cy="803652"/>
      </dsp:txXfrm>
    </dsp:sp>
    <dsp:sp modelId="{82AD64FE-33B1-4314-B985-FF952AA700E8}">
      <dsp:nvSpPr>
        <dsp:cNvPr id="0" name=""/>
        <dsp:cNvSpPr/>
      </dsp:nvSpPr>
      <dsp:spPr>
        <a:xfrm rot="10800000">
          <a:off x="0" y="1989"/>
          <a:ext cx="10395470" cy="2686993"/>
        </a:xfrm>
        <a:prstGeom prst="upArrowCallout">
          <a:avLst/>
        </a:prstGeom>
        <a:gradFill rotWithShape="0">
          <a:gsLst>
            <a:gs pos="0">
              <a:schemeClr val="accent2">
                <a:hueOff val="7210809"/>
                <a:satOff val="4815"/>
                <a:lumOff val="-2159"/>
                <a:alphaOff val="0"/>
                <a:lumMod val="157000"/>
                <a:satMod val="101000"/>
              </a:schemeClr>
            </a:gs>
            <a:gs pos="50000">
              <a:schemeClr val="accent2">
                <a:hueOff val="7210809"/>
                <a:satOff val="4815"/>
                <a:lumOff val="-2159"/>
                <a:alphaOff val="0"/>
                <a:lumMod val="137000"/>
                <a:satMod val="103000"/>
              </a:schemeClr>
            </a:gs>
            <a:gs pos="100000">
              <a:schemeClr val="accent2">
                <a:hueOff val="7210809"/>
                <a:satOff val="4815"/>
                <a:lumOff val="-2159"/>
                <a:alphaOff val="0"/>
                <a:lumMod val="115000"/>
                <a:satMod val="109000"/>
              </a:schemeClr>
            </a:gs>
          </a:gsLst>
          <a:lin ang="5400000" scaled="0"/>
        </a:grad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2">
          <a:scrgbClr r="0" g="0" b="0"/>
        </a:fillRef>
        <a:effectRef idx="1">
          <a:scrgbClr r="0" g="0" b="0"/>
        </a:effectRef>
        <a:fontRef idx="minor">
          <a:schemeClr val="dk1"/>
        </a:fontRef>
      </dsp:style>
      <dsp:txBody>
        <a:bodyPr spcFirstLastPara="0" vert="horz" wrap="square" lIns="163576" tIns="163576" rIns="163576" bIns="163576" numCol="1" spcCol="1270" anchor="ctr" anchorCtr="0">
          <a:noAutofit/>
        </a:bodyPr>
        <a:lstStyle/>
        <a:p>
          <a:pPr marL="0" lvl="0" indent="0" algn="ctr" defTabSz="1022350" rtl="0">
            <a:lnSpc>
              <a:spcPct val="90000"/>
            </a:lnSpc>
            <a:spcBef>
              <a:spcPct val="0"/>
            </a:spcBef>
            <a:spcAft>
              <a:spcPct val="35000"/>
            </a:spcAft>
            <a:buNone/>
          </a:pPr>
          <a:r>
            <a:rPr lang="en-GB" sz="2300" kern="1200" dirty="0">
              <a:latin typeface="Arial Rounded MT Bold" panose="020F0704030504030204" pitchFamily="34" charset="0"/>
            </a:rPr>
            <a:t>Admixture of blood from the under-ventilated and normal regions thus results in hypoxia with Normocapnia</a:t>
          </a:r>
          <a:endParaRPr lang="ar-IQ" sz="2300" kern="1200" dirty="0">
            <a:latin typeface="Arial Rounded MT Bold" panose="020F0704030504030204" pitchFamily="34" charset="0"/>
          </a:endParaRPr>
        </a:p>
      </dsp:txBody>
      <dsp:txXfrm rot="10800000">
        <a:off x="0" y="1989"/>
        <a:ext cx="10395470" cy="17459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60C5D-8174-4309-8FD6-CF901D681183}">
      <dsp:nvSpPr>
        <dsp:cNvPr id="0" name=""/>
        <dsp:cNvSpPr/>
      </dsp:nvSpPr>
      <dsp:spPr>
        <a:xfrm>
          <a:off x="0" y="613171"/>
          <a:ext cx="11090788" cy="1635075"/>
        </a:xfrm>
        <a:prstGeom prst="roundRect">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kern="1200" dirty="0">
              <a:latin typeface="Arial Rounded MT Bold" panose="020F0704030504030204" pitchFamily="34" charset="0"/>
            </a:rPr>
            <a:t>Arterial hypoxia with hypercapnia is seen in conditions that cause widespread, severe ventilation– perfusion mismatch, leaving insufficient normal lung to correct PaCO2, or any disease that reduces total ventilation</a:t>
          </a:r>
          <a:endParaRPr lang="ar-IQ" sz="2400" kern="1200" dirty="0">
            <a:latin typeface="Arial Rounded MT Bold" panose="020F0704030504030204" pitchFamily="34" charset="0"/>
          </a:endParaRPr>
        </a:p>
      </dsp:txBody>
      <dsp:txXfrm>
        <a:off x="79818" y="692989"/>
        <a:ext cx="10931152" cy="1475439"/>
      </dsp:txXfrm>
    </dsp:sp>
    <dsp:sp modelId="{AE9AFA40-D955-4412-9061-E95B44929483}">
      <dsp:nvSpPr>
        <dsp:cNvPr id="0" name=""/>
        <dsp:cNvSpPr/>
      </dsp:nvSpPr>
      <dsp:spPr>
        <a:xfrm>
          <a:off x="0" y="2248247"/>
          <a:ext cx="1109078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2133" tIns="30480" rIns="170688" bIns="30480" numCol="1" spcCol="1270" anchor="t" anchorCtr="0">
          <a:noAutofit/>
        </a:bodyPr>
        <a:lstStyle/>
        <a:p>
          <a:pPr marL="228600" lvl="1" indent="-228600" algn="l" defTabSz="1066800" rtl="0">
            <a:lnSpc>
              <a:spcPct val="90000"/>
            </a:lnSpc>
            <a:spcBef>
              <a:spcPct val="0"/>
            </a:spcBef>
            <a:spcAft>
              <a:spcPct val="20000"/>
            </a:spcAft>
            <a:buChar char="•"/>
          </a:pPr>
          <a:r>
            <a:rPr lang="en-GB" sz="2400" kern="1200" dirty="0">
              <a:latin typeface="Arial Rounded MT Bold" panose="020F0704030504030204" pitchFamily="34" charset="0"/>
            </a:rPr>
            <a:t>This type of respiratory failure caused not only by diseases of the lung but also disorders affecting any part of the neuromuscular mechanism of ventilation</a:t>
          </a:r>
          <a:endParaRPr lang="ar-IQ" sz="2400" kern="1200" dirty="0">
            <a:latin typeface="Arial Rounded MT Bold" panose="020F0704030504030204" pitchFamily="34" charset="0"/>
          </a:endParaRPr>
        </a:p>
      </dsp:txBody>
      <dsp:txXfrm>
        <a:off x="0" y="2248247"/>
        <a:ext cx="11090788" cy="10764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568FC-6113-41B4-AF35-4457621F6CFD}">
      <dsp:nvSpPr>
        <dsp:cNvPr id="0" name=""/>
        <dsp:cNvSpPr/>
      </dsp:nvSpPr>
      <dsp:spPr>
        <a:xfrm>
          <a:off x="0" y="10138"/>
          <a:ext cx="10552692" cy="1104480"/>
        </a:xfrm>
        <a:prstGeom prst="roundRect">
          <a:avLst/>
        </a:prstGeom>
        <a:gradFill rotWithShape="0">
          <a:gsLst>
            <a:gs pos="0">
              <a:schemeClr val="accent2">
                <a:hueOff val="0"/>
                <a:satOff val="0"/>
                <a:lumOff val="0"/>
                <a:alphaOff val="0"/>
                <a:lumMod val="157000"/>
                <a:satMod val="101000"/>
              </a:schemeClr>
            </a:gs>
            <a:gs pos="50000">
              <a:schemeClr val="accent2">
                <a:hueOff val="0"/>
                <a:satOff val="0"/>
                <a:lumOff val="0"/>
                <a:alphaOff val="0"/>
                <a:lumMod val="137000"/>
                <a:satMod val="103000"/>
              </a:schemeClr>
            </a:gs>
            <a:gs pos="100000">
              <a:schemeClr val="accent2">
                <a:hueOff val="0"/>
                <a:satOff val="0"/>
                <a:lumOff val="0"/>
                <a:alphaOff val="0"/>
                <a:lumMod val="115000"/>
                <a:satMod val="109000"/>
              </a:schemeClr>
            </a:gs>
          </a:gsLst>
          <a:lin ang="5400000" scaled="0"/>
        </a:grad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dirty="0">
              <a:latin typeface="Arial Rounded MT Bold" panose="020F0704030504030204" pitchFamily="34" charset="0"/>
            </a:rPr>
            <a:t>Prompt diagnosis and management of the underlying cause </a:t>
          </a:r>
          <a:endParaRPr lang="ar-IQ" sz="2800" kern="1200" dirty="0">
            <a:latin typeface="Arial Rounded MT Bold" panose="020F0704030504030204" pitchFamily="34" charset="0"/>
          </a:endParaRPr>
        </a:p>
      </dsp:txBody>
      <dsp:txXfrm>
        <a:off x="53916" y="64054"/>
        <a:ext cx="10444860" cy="996648"/>
      </dsp:txXfrm>
    </dsp:sp>
    <dsp:sp modelId="{BD6012D4-C4B2-4306-85A4-3859DDC30898}">
      <dsp:nvSpPr>
        <dsp:cNvPr id="0" name=""/>
        <dsp:cNvSpPr/>
      </dsp:nvSpPr>
      <dsp:spPr>
        <a:xfrm>
          <a:off x="0" y="1284538"/>
          <a:ext cx="10552692" cy="1104480"/>
        </a:xfrm>
        <a:prstGeom prst="roundRect">
          <a:avLst/>
        </a:prstGeom>
        <a:gradFill rotWithShape="0">
          <a:gsLst>
            <a:gs pos="0">
              <a:schemeClr val="accent2">
                <a:hueOff val="3605405"/>
                <a:satOff val="2408"/>
                <a:lumOff val="-1079"/>
                <a:alphaOff val="0"/>
                <a:lumMod val="157000"/>
                <a:satMod val="101000"/>
              </a:schemeClr>
            </a:gs>
            <a:gs pos="50000">
              <a:schemeClr val="accent2">
                <a:hueOff val="3605405"/>
                <a:satOff val="2408"/>
                <a:lumOff val="-1079"/>
                <a:alphaOff val="0"/>
                <a:lumMod val="137000"/>
                <a:satMod val="103000"/>
              </a:schemeClr>
            </a:gs>
            <a:gs pos="100000">
              <a:schemeClr val="accent2">
                <a:hueOff val="3605405"/>
                <a:satOff val="2408"/>
                <a:lumOff val="-1079"/>
                <a:alphaOff val="0"/>
                <a:lumMod val="115000"/>
                <a:satMod val="109000"/>
              </a:schemeClr>
            </a:gs>
          </a:gsLst>
          <a:lin ang="5400000" scaled="0"/>
        </a:grad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dirty="0">
              <a:latin typeface="Arial Rounded MT Bold" panose="020F0704030504030204" pitchFamily="34" charset="0"/>
            </a:rPr>
            <a:t>In type I respiratory failure, high concentrations of oxygen (40–60% by mask)</a:t>
          </a:r>
        </a:p>
      </dsp:txBody>
      <dsp:txXfrm>
        <a:off x="53916" y="1338454"/>
        <a:ext cx="10444860" cy="996648"/>
      </dsp:txXfrm>
    </dsp:sp>
    <dsp:sp modelId="{0A32664A-1E35-430B-A134-A690D617C51D}">
      <dsp:nvSpPr>
        <dsp:cNvPr id="0" name=""/>
        <dsp:cNvSpPr/>
      </dsp:nvSpPr>
      <dsp:spPr>
        <a:xfrm>
          <a:off x="0" y="2558938"/>
          <a:ext cx="10552692" cy="1104480"/>
        </a:xfrm>
        <a:prstGeom prst="roundRect">
          <a:avLst/>
        </a:prstGeom>
        <a:gradFill rotWithShape="0">
          <a:gsLst>
            <a:gs pos="0">
              <a:schemeClr val="accent2">
                <a:hueOff val="7210809"/>
                <a:satOff val="4815"/>
                <a:lumOff val="-2159"/>
                <a:alphaOff val="0"/>
                <a:lumMod val="157000"/>
                <a:satMod val="101000"/>
              </a:schemeClr>
            </a:gs>
            <a:gs pos="50000">
              <a:schemeClr val="accent2">
                <a:hueOff val="7210809"/>
                <a:satOff val="4815"/>
                <a:lumOff val="-2159"/>
                <a:alphaOff val="0"/>
                <a:lumMod val="137000"/>
                <a:satMod val="103000"/>
              </a:schemeClr>
            </a:gs>
            <a:gs pos="100000">
              <a:schemeClr val="accent2">
                <a:hueOff val="7210809"/>
                <a:satOff val="4815"/>
                <a:lumOff val="-2159"/>
                <a:alphaOff val="0"/>
                <a:lumMod val="115000"/>
                <a:satMod val="109000"/>
              </a:schemeClr>
            </a:gs>
          </a:gsLst>
          <a:lin ang="5400000" scaled="0"/>
        </a:grad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GB" sz="2800" kern="1200" dirty="0">
              <a:latin typeface="Arial Rounded MT Bold" panose="020F0704030504030204" pitchFamily="34" charset="0"/>
            </a:rPr>
            <a:t>Mechanical ventilation</a:t>
          </a:r>
          <a:endParaRPr lang="ar-IQ" sz="2800" kern="1200" dirty="0">
            <a:latin typeface="Arial Rounded MT Bold" panose="020F0704030504030204" pitchFamily="34" charset="0"/>
          </a:endParaRPr>
        </a:p>
      </dsp:txBody>
      <dsp:txXfrm>
        <a:off x="53916" y="2612854"/>
        <a:ext cx="10444860" cy="9966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D0A8F-0806-4C7A-A6F5-BDE302728D53}">
      <dsp:nvSpPr>
        <dsp:cNvPr id="0" name=""/>
        <dsp:cNvSpPr/>
      </dsp:nvSpPr>
      <dsp:spPr>
        <a:xfrm>
          <a:off x="0" y="0"/>
          <a:ext cx="11197654" cy="0"/>
        </a:xfrm>
        <a:prstGeom prst="line">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w="635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495B0CE4-61FF-423D-9B0F-5ED5FD3B9BD1}">
      <dsp:nvSpPr>
        <dsp:cNvPr id="0" name=""/>
        <dsp:cNvSpPr/>
      </dsp:nvSpPr>
      <dsp:spPr>
        <a:xfrm>
          <a:off x="0" y="0"/>
          <a:ext cx="11197654" cy="2009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GB" sz="2800" kern="1200" dirty="0">
              <a:latin typeface="Arial Rounded MT Bold" panose="020F0704030504030204" pitchFamily="34" charset="0"/>
            </a:rPr>
            <a:t>A small percentage of patients with severe chronic COPD and type II respiratory failure develop abnormal tolerance to raised PaCO2 and may become dependent on hypoxic drive to breathe</a:t>
          </a:r>
          <a:endParaRPr lang="ar-IQ" sz="2800" kern="1200" dirty="0">
            <a:latin typeface="Arial Rounded MT Bold" panose="020F0704030504030204" pitchFamily="34" charset="0"/>
          </a:endParaRPr>
        </a:p>
      </dsp:txBody>
      <dsp:txXfrm>
        <a:off x="0" y="0"/>
        <a:ext cx="11197654" cy="2009672"/>
      </dsp:txXfrm>
    </dsp:sp>
    <dsp:sp modelId="{67613AEF-6DCE-45DB-8C94-89BABA7D6678}">
      <dsp:nvSpPr>
        <dsp:cNvPr id="0" name=""/>
        <dsp:cNvSpPr/>
      </dsp:nvSpPr>
      <dsp:spPr>
        <a:xfrm>
          <a:off x="0" y="2009672"/>
          <a:ext cx="11197654" cy="0"/>
        </a:xfrm>
        <a:prstGeom prst="line">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w="635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sp>
    <dsp:sp modelId="{E703AD87-7260-4315-ADC4-4A74EA15AF1D}">
      <dsp:nvSpPr>
        <dsp:cNvPr id="0" name=""/>
        <dsp:cNvSpPr/>
      </dsp:nvSpPr>
      <dsp:spPr>
        <a:xfrm>
          <a:off x="0" y="2009672"/>
          <a:ext cx="11197654" cy="2009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GB" sz="2800" kern="1200" dirty="0">
              <a:latin typeface="Arial Rounded MT Bold" panose="020F0704030504030204" pitchFamily="34" charset="0"/>
            </a:rPr>
            <a:t>In these patients only, lower concentrations of oxygen (24–28% by Venturi mask) should be used to avoid producing worsening respiratory depression</a:t>
          </a:r>
          <a:endParaRPr lang="ar-IQ" sz="2800" kern="1200" dirty="0">
            <a:latin typeface="Arial Rounded MT Bold" panose="020F0704030504030204" pitchFamily="34" charset="0"/>
          </a:endParaRPr>
        </a:p>
      </dsp:txBody>
      <dsp:txXfrm>
        <a:off x="0" y="2009672"/>
        <a:ext cx="11197654" cy="20096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80BC3-6970-40F6-A567-BEBE17E947D5}">
      <dsp:nvSpPr>
        <dsp:cNvPr id="0" name=""/>
        <dsp:cNvSpPr/>
      </dsp:nvSpPr>
      <dsp:spPr>
        <a:xfrm>
          <a:off x="565906" y="0"/>
          <a:ext cx="3716593" cy="3716593"/>
        </a:xfrm>
        <a:prstGeom prst="ellipse">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rtl="0">
            <a:lnSpc>
              <a:spcPct val="90000"/>
            </a:lnSpc>
            <a:spcBef>
              <a:spcPct val="0"/>
            </a:spcBef>
            <a:spcAft>
              <a:spcPct val="35000"/>
            </a:spcAft>
            <a:buNone/>
          </a:pPr>
          <a:r>
            <a:rPr lang="en-GB" sz="2400" kern="1200" dirty="0">
              <a:latin typeface="Arial Rounded MT Bold" panose="020F0704030504030204" pitchFamily="34" charset="0"/>
            </a:rPr>
            <a:t>Patients with acute type II respiratory failure who have reduced drive or conscious level may be suffering from </a:t>
          </a:r>
          <a:endParaRPr lang="ar-IQ" sz="2400" kern="1200" dirty="0">
            <a:latin typeface="Arial Rounded MT Bold" panose="020F0704030504030204" pitchFamily="34" charset="0"/>
          </a:endParaRPr>
        </a:p>
      </dsp:txBody>
      <dsp:txXfrm>
        <a:off x="1110188" y="544282"/>
        <a:ext cx="2628029" cy="2628029"/>
      </dsp:txXfrm>
    </dsp:sp>
    <dsp:sp modelId="{2E9C0270-A3EE-431B-8F29-D6C5FDDDAE16}">
      <dsp:nvSpPr>
        <dsp:cNvPr id="0" name=""/>
        <dsp:cNvSpPr/>
      </dsp:nvSpPr>
      <dsp:spPr>
        <a:xfrm rot="19381743">
          <a:off x="4279335" y="1193223"/>
          <a:ext cx="1773355" cy="0"/>
        </a:xfrm>
        <a:custGeom>
          <a:avLst/>
          <a:gdLst/>
          <a:ahLst/>
          <a:cxnLst/>
          <a:rect l="0" t="0" r="0" b="0"/>
          <a:pathLst>
            <a:path>
              <a:moveTo>
                <a:pt x="0" y="0"/>
              </a:moveTo>
              <a:lnTo>
                <a:pt x="1773355"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4359B-CA97-4E16-A041-5A59D2E2916D}">
      <dsp:nvSpPr>
        <dsp:cNvPr id="0" name=""/>
        <dsp:cNvSpPr/>
      </dsp:nvSpPr>
      <dsp:spPr>
        <a:xfrm>
          <a:off x="5874416" y="659966"/>
          <a:ext cx="566647" cy="0"/>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1AD604-C92D-4B88-9B83-44177E06BBAD}">
      <dsp:nvSpPr>
        <dsp:cNvPr id="0" name=""/>
        <dsp:cNvSpPr/>
      </dsp:nvSpPr>
      <dsp:spPr>
        <a:xfrm>
          <a:off x="6441064" y="1655"/>
          <a:ext cx="4018049" cy="13166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GB" sz="2400" kern="1200" dirty="0">
              <a:latin typeface="Arial Rounded MT Bold" panose="020F0704030504030204" pitchFamily="34" charset="0"/>
            </a:rPr>
            <a:t>Poisoning</a:t>
          </a:r>
          <a:endParaRPr lang="ar-IQ" sz="2400" kern="1200" dirty="0">
            <a:latin typeface="Arial Rounded MT Bold" panose="020F0704030504030204" pitchFamily="34" charset="0"/>
          </a:endParaRPr>
        </a:p>
      </dsp:txBody>
      <dsp:txXfrm>
        <a:off x="6441064" y="1655"/>
        <a:ext cx="4018049" cy="1316620"/>
      </dsp:txXfrm>
    </dsp:sp>
    <dsp:sp modelId="{AB307E15-C67A-43D5-A084-949ED260BB51}">
      <dsp:nvSpPr>
        <dsp:cNvPr id="0" name=""/>
        <dsp:cNvSpPr/>
      </dsp:nvSpPr>
      <dsp:spPr>
        <a:xfrm rot="21587728">
          <a:off x="4457606" y="1855142"/>
          <a:ext cx="1416815" cy="0"/>
        </a:xfrm>
        <a:custGeom>
          <a:avLst/>
          <a:gdLst/>
          <a:ahLst/>
          <a:cxnLst/>
          <a:rect l="0" t="0" r="0" b="0"/>
          <a:pathLst>
            <a:path>
              <a:moveTo>
                <a:pt x="0" y="0"/>
              </a:moveTo>
              <a:lnTo>
                <a:pt x="1416815"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5605D2-328E-4F06-B21F-6B5DD31FF0D4}">
      <dsp:nvSpPr>
        <dsp:cNvPr id="0" name=""/>
        <dsp:cNvSpPr/>
      </dsp:nvSpPr>
      <dsp:spPr>
        <a:xfrm>
          <a:off x="5874416" y="1852613"/>
          <a:ext cx="566647" cy="0"/>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9B3160-49B3-4ACB-B846-8EFE11D07FEF}">
      <dsp:nvSpPr>
        <dsp:cNvPr id="0" name=""/>
        <dsp:cNvSpPr/>
      </dsp:nvSpPr>
      <dsp:spPr>
        <a:xfrm>
          <a:off x="6441064" y="1194303"/>
          <a:ext cx="4018049" cy="131662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GB" sz="2400" kern="1200" dirty="0">
              <a:latin typeface="Arial Rounded MT Bold" panose="020F0704030504030204" pitchFamily="34" charset="0"/>
            </a:rPr>
            <a:t>CO2 Narcosis </a:t>
          </a:r>
          <a:endParaRPr lang="ar-IQ" sz="2400" kern="1200" dirty="0">
            <a:latin typeface="Arial Rounded MT Bold" panose="020F0704030504030204" pitchFamily="34" charset="0"/>
          </a:endParaRPr>
        </a:p>
      </dsp:txBody>
      <dsp:txXfrm>
        <a:off x="6441064" y="1194303"/>
        <a:ext cx="4018049" cy="1316620"/>
      </dsp:txXfrm>
    </dsp:sp>
    <dsp:sp modelId="{1E5A1377-82C9-40E6-9E92-8E398981747D}">
      <dsp:nvSpPr>
        <dsp:cNvPr id="0" name=""/>
        <dsp:cNvSpPr/>
      </dsp:nvSpPr>
      <dsp:spPr>
        <a:xfrm rot="2669127">
          <a:off x="4192512" y="2571817"/>
          <a:ext cx="1632879" cy="0"/>
        </a:xfrm>
        <a:custGeom>
          <a:avLst/>
          <a:gdLst/>
          <a:ahLst/>
          <a:cxnLst/>
          <a:rect l="0" t="0" r="0" b="0"/>
          <a:pathLst>
            <a:path>
              <a:moveTo>
                <a:pt x="0" y="0"/>
              </a:moveTo>
              <a:lnTo>
                <a:pt x="1632879" y="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ED0A27-5CD7-40A9-8EE2-6F361BF65856}">
      <dsp:nvSpPr>
        <dsp:cNvPr id="0" name=""/>
        <dsp:cNvSpPr/>
      </dsp:nvSpPr>
      <dsp:spPr>
        <a:xfrm>
          <a:off x="5591424" y="3143919"/>
          <a:ext cx="636601" cy="0"/>
        </a:xfrm>
        <a:prstGeom prst="line">
          <a:avLst/>
        </a:pr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BA8335-6A72-49AE-A396-F28A36996368}">
      <dsp:nvSpPr>
        <dsp:cNvPr id="0" name=""/>
        <dsp:cNvSpPr/>
      </dsp:nvSpPr>
      <dsp:spPr>
        <a:xfrm>
          <a:off x="6228025" y="2603899"/>
          <a:ext cx="4514080" cy="10800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rtl="0">
            <a:lnSpc>
              <a:spcPct val="90000"/>
            </a:lnSpc>
            <a:spcBef>
              <a:spcPct val="0"/>
            </a:spcBef>
            <a:spcAft>
              <a:spcPct val="35000"/>
            </a:spcAft>
            <a:buNone/>
          </a:pPr>
          <a:r>
            <a:rPr lang="en-GB" sz="2400" kern="1200" dirty="0">
              <a:latin typeface="Arial Rounded MT Bold" panose="020F0704030504030204" pitchFamily="34" charset="0"/>
            </a:rPr>
            <a:t>Primary failure of neurological drive (ICH or head injury) </a:t>
          </a:r>
          <a:endParaRPr lang="ar-IQ" sz="2400" kern="1200" dirty="0">
            <a:latin typeface="Arial Rounded MT Bold" panose="020F0704030504030204" pitchFamily="34" charset="0"/>
          </a:endParaRPr>
        </a:p>
      </dsp:txBody>
      <dsp:txXfrm>
        <a:off x="6228025" y="2603899"/>
        <a:ext cx="4514080" cy="10800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FC0AA-E877-4F91-9BAA-B98D4BDAD36B}">
      <dsp:nvSpPr>
        <dsp:cNvPr id="0" name=""/>
        <dsp:cNvSpPr/>
      </dsp:nvSpPr>
      <dsp:spPr>
        <a:xfrm>
          <a:off x="0" y="127980"/>
          <a:ext cx="11562734" cy="1144130"/>
        </a:xfrm>
        <a:prstGeom prst="roundRect">
          <a:avLst/>
        </a:prstGeom>
        <a:gradFill rotWithShape="0">
          <a:gsLst>
            <a:gs pos="0">
              <a:schemeClr val="accent1">
                <a:hueOff val="0"/>
                <a:satOff val="0"/>
                <a:lumOff val="0"/>
                <a:alphaOff val="0"/>
                <a:lumMod val="157000"/>
                <a:satMod val="101000"/>
              </a:schemeClr>
            </a:gs>
            <a:gs pos="50000">
              <a:schemeClr val="accent1">
                <a:hueOff val="0"/>
                <a:satOff val="0"/>
                <a:lumOff val="0"/>
                <a:alphaOff val="0"/>
                <a:lumMod val="137000"/>
                <a:satMod val="103000"/>
              </a:schemeClr>
            </a:gs>
            <a:gs pos="100000">
              <a:schemeClr val="accent1">
                <a:hueOff val="0"/>
                <a:satOff val="0"/>
                <a:lumOff val="0"/>
                <a:alphaOff val="0"/>
                <a:lumMod val="115000"/>
                <a:satMod val="109000"/>
              </a:schemeClr>
            </a:gs>
          </a:gsLst>
          <a:lin ang="5400000" scaled="0"/>
        </a:gradFill>
        <a:ln>
          <a:noFill/>
        </a:ln>
        <a:effectLst/>
        <a:scene3d>
          <a:camera prst="orthographicFront">
            <a:rot lat="0" lon="0" rev="0"/>
          </a:camera>
          <a:lightRig rig="chilly" dir="t">
            <a:rot lat="0" lon="0" rev="18480000"/>
          </a:lightRig>
        </a:scene3d>
        <a:sp3d prstMaterial="clear">
          <a:bevelT h="635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GB" sz="2400" kern="1200" dirty="0">
              <a:latin typeface="Arial Rounded MT Bold" panose="020F0704030504030204" pitchFamily="34" charset="0"/>
            </a:rPr>
            <a:t>History from a witness may be helpful, and reversal of specific drugs with (for example opiate antagonists) is occasionally successful, but should not delay intubation and supported mechanical ventilation in appropriate cases</a:t>
          </a:r>
          <a:endParaRPr lang="ar-IQ" sz="2400" kern="1200" dirty="0">
            <a:latin typeface="Arial Rounded MT Bold" panose="020F0704030504030204" pitchFamily="34" charset="0"/>
          </a:endParaRPr>
        </a:p>
      </dsp:txBody>
      <dsp:txXfrm>
        <a:off x="55852" y="183832"/>
        <a:ext cx="11451030" cy="10324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A93542-C6E3-4470-AE26-13AF7C2A7E78}">
      <dsp:nvSpPr>
        <dsp:cNvPr id="0" name=""/>
        <dsp:cNvSpPr/>
      </dsp:nvSpPr>
      <dsp:spPr>
        <a:xfrm>
          <a:off x="0" y="0"/>
          <a:ext cx="103314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ADBA31-1B08-41E0-9E14-0324B1AA7B17}">
      <dsp:nvSpPr>
        <dsp:cNvPr id="0" name=""/>
        <dsp:cNvSpPr/>
      </dsp:nvSpPr>
      <dsp:spPr>
        <a:xfrm>
          <a:off x="0" y="0"/>
          <a:ext cx="10331465" cy="2038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GB" sz="2400" kern="1200" dirty="0">
              <a:latin typeface="Arial Rounded MT Bold" panose="020F0704030504030204" pitchFamily="34" charset="0"/>
            </a:rPr>
            <a:t>The most common cause of chronic type II respiratory failure is severe COPD &amp; Although PaCO2 may be persistently raised, there is no persisting acidaemia because the kidneys retain bicarbonate, correcting arterial pH to normal </a:t>
          </a:r>
          <a:endParaRPr lang="ar-IQ" sz="2400" kern="1200" dirty="0">
            <a:latin typeface="Arial Rounded MT Bold" panose="020F0704030504030204" pitchFamily="34" charset="0"/>
          </a:endParaRPr>
        </a:p>
      </dsp:txBody>
      <dsp:txXfrm>
        <a:off x="0" y="0"/>
        <a:ext cx="10331465" cy="2038661"/>
      </dsp:txXfrm>
    </dsp:sp>
    <dsp:sp modelId="{058DB9D8-D857-4E2D-8487-D5C548132AE8}">
      <dsp:nvSpPr>
        <dsp:cNvPr id="0" name=""/>
        <dsp:cNvSpPr/>
      </dsp:nvSpPr>
      <dsp:spPr>
        <a:xfrm>
          <a:off x="0" y="2038661"/>
          <a:ext cx="1033146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B11EE1-B501-4643-96D0-C3B2F0697E9D}">
      <dsp:nvSpPr>
        <dsp:cNvPr id="0" name=""/>
        <dsp:cNvSpPr/>
      </dsp:nvSpPr>
      <dsp:spPr>
        <a:xfrm>
          <a:off x="0" y="2038661"/>
          <a:ext cx="10331465" cy="20386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n-GB" sz="2400" kern="1200" dirty="0">
              <a:latin typeface="Arial Rounded MT Bold" panose="020F0704030504030204" pitchFamily="34" charset="0"/>
            </a:rPr>
            <a:t>This ‘compensated’ pattern’*is maintained until there is a further acute illness such as an exacerbation of COPD that precipitates an episode of ‘acute on chronic’ respiratory failure, with acidaemia and initial respiratory distress followed by drowsiness and eventually coma</a:t>
          </a:r>
          <a:endParaRPr lang="ar-IQ" sz="2400" kern="1200" dirty="0">
            <a:latin typeface="Arial Rounded MT Bold" panose="020F0704030504030204" pitchFamily="34" charset="0"/>
          </a:endParaRPr>
        </a:p>
      </dsp:txBody>
      <dsp:txXfrm>
        <a:off x="0" y="2038661"/>
        <a:ext cx="10331465" cy="203866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131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1D44C5-E3FB-44CB-AA2F-38EE6464EED9}" type="datetimeFigureOut">
              <a:rPr lang="en-US" smtClean="0"/>
              <a:t>5/11/2023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86C67-7BE6-48CC-9C37-15DD1487A87E}" type="slidenum">
              <a:rPr lang="en-US" smtClean="0"/>
              <a:t>‹#›</a:t>
            </a:fld>
            <a:endParaRPr lang="en-US"/>
          </a:p>
        </p:txBody>
      </p:sp>
    </p:spTree>
    <p:extLst>
      <p:ext uri="{BB962C8B-B14F-4D97-AF65-F5344CB8AC3E}">
        <p14:creationId xmlns:p14="http://schemas.microsoft.com/office/powerpoint/2010/main" val="1256238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86C67-7BE6-48CC-9C37-15DD1487A87E}" type="slidenum">
              <a:rPr lang="en-US" smtClean="0"/>
              <a:t>1</a:t>
            </a:fld>
            <a:endParaRPr lang="en-US"/>
          </a:p>
        </p:txBody>
      </p:sp>
    </p:spTree>
    <p:extLst>
      <p:ext uri="{BB962C8B-B14F-4D97-AF65-F5344CB8AC3E}">
        <p14:creationId xmlns:p14="http://schemas.microsoft.com/office/powerpoint/2010/main" val="61304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GB" sz="1200" dirty="0">
                <a:latin typeface="Arial Rounded MT Bold" panose="020F0704030504030204" pitchFamily="34" charset="0"/>
              </a:rPr>
              <a:t>will usually relieve hypoxia by increasing the alveolar PO2 in poorly ventilated lung units **e.g. severe pneumonia affecting several lobes</a:t>
            </a:r>
            <a:r>
              <a:rPr lang="en-GB" sz="1200" baseline="0" dirty="0">
                <a:latin typeface="Arial Rounded MT Bold" panose="020F0704030504030204" pitchFamily="34" charset="0"/>
              </a:rPr>
              <a:t> </a:t>
            </a:r>
            <a:r>
              <a:rPr lang="en-GB" sz="1200" dirty="0">
                <a:latin typeface="Arial Rounded MT Bold" panose="020F0704030504030204" pitchFamily="34" charset="0"/>
              </a:rPr>
              <a:t>may be needed to relieve hypoxia  Patients who need high concentrations of oxygen for more than a few hours should receive humidified oxygen</a:t>
            </a:r>
            <a:endParaRPr lang="ar-IQ" sz="1200" dirty="0">
              <a:latin typeface="Arial Rounded MT Bold" panose="020F07040305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ar-IQ" sz="1200" dirty="0">
              <a:latin typeface="Arial Rounded MT Bold" panose="020F0704030504030204" pitchFamily="34" charset="0"/>
            </a:endParaRPr>
          </a:p>
          <a:p>
            <a:endParaRPr lang="ar-IQ" dirty="0"/>
          </a:p>
        </p:txBody>
      </p:sp>
      <p:sp>
        <p:nvSpPr>
          <p:cNvPr id="4" name="Slide Number Placeholder 3"/>
          <p:cNvSpPr>
            <a:spLocks noGrp="1"/>
          </p:cNvSpPr>
          <p:nvPr>
            <p:ph type="sldNum" sz="quarter" idx="10"/>
          </p:nvPr>
        </p:nvSpPr>
        <p:spPr/>
        <p:txBody>
          <a:bodyPr/>
          <a:lstStyle/>
          <a:p>
            <a:fld id="{81286C67-7BE6-48CC-9C37-15DD1487A87E}" type="slidenum">
              <a:rPr lang="en-US" smtClean="0"/>
              <a:t>8</a:t>
            </a:fld>
            <a:endParaRPr lang="en-US"/>
          </a:p>
        </p:txBody>
      </p:sp>
    </p:spTree>
    <p:extLst>
      <p:ext uri="{BB962C8B-B14F-4D97-AF65-F5344CB8AC3E}">
        <p14:creationId xmlns:p14="http://schemas.microsoft.com/office/powerpoint/2010/main" val="3172115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Oxygen Regulator </a:t>
            </a:r>
            <a:endParaRPr lang="ar-IQ" dirty="0"/>
          </a:p>
        </p:txBody>
      </p:sp>
      <p:sp>
        <p:nvSpPr>
          <p:cNvPr id="4" name="Slide Number Placeholder 3"/>
          <p:cNvSpPr>
            <a:spLocks noGrp="1"/>
          </p:cNvSpPr>
          <p:nvPr>
            <p:ph type="sldNum" sz="quarter" idx="10"/>
          </p:nvPr>
        </p:nvSpPr>
        <p:spPr/>
        <p:txBody>
          <a:bodyPr/>
          <a:lstStyle/>
          <a:p>
            <a:fld id="{81286C67-7BE6-48CC-9C37-15DD1487A87E}" type="slidenum">
              <a:rPr lang="en-US" smtClean="0"/>
              <a:t>11</a:t>
            </a:fld>
            <a:endParaRPr lang="en-US"/>
          </a:p>
        </p:txBody>
      </p:sp>
    </p:spTree>
    <p:extLst>
      <p:ext uri="{BB962C8B-B14F-4D97-AF65-F5344CB8AC3E}">
        <p14:creationId xmlns:p14="http://schemas.microsoft.com/office/powerpoint/2010/main" val="1761833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Rounded MT Bold" panose="020F0704030504030204" pitchFamily="34" charset="0"/>
              </a:rPr>
              <a:t>which may also occur in chronic neuromuscular disease or kyphoscoliosis</a:t>
            </a:r>
            <a:endParaRPr lang="en-US" dirty="0"/>
          </a:p>
          <a:p>
            <a:endParaRPr lang="ar-IQ" dirty="0"/>
          </a:p>
        </p:txBody>
      </p:sp>
      <p:sp>
        <p:nvSpPr>
          <p:cNvPr id="4" name="Slide Number Placeholder 3"/>
          <p:cNvSpPr>
            <a:spLocks noGrp="1"/>
          </p:cNvSpPr>
          <p:nvPr>
            <p:ph type="sldNum" sz="quarter" idx="10"/>
          </p:nvPr>
        </p:nvSpPr>
        <p:spPr/>
        <p:txBody>
          <a:bodyPr/>
          <a:lstStyle/>
          <a:p>
            <a:fld id="{81286C67-7BE6-48CC-9C37-15DD1487A87E}" type="slidenum">
              <a:rPr lang="en-US" smtClean="0"/>
              <a:t>13</a:t>
            </a:fld>
            <a:endParaRPr lang="en-US"/>
          </a:p>
        </p:txBody>
      </p:sp>
    </p:spTree>
    <p:extLst>
      <p:ext uri="{BB962C8B-B14F-4D97-AF65-F5344CB8AC3E}">
        <p14:creationId xmlns:p14="http://schemas.microsoft.com/office/powerpoint/2010/main" val="450906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2810" y="1371600"/>
            <a:ext cx="9146382" cy="3505200"/>
          </a:xfrm>
        </p:spPr>
        <p:txBody>
          <a:bodyPr>
            <a:noAutofit/>
          </a:bodyPr>
          <a:lstStyle>
            <a:lvl1pPr>
              <a:defRPr sz="7200"/>
            </a:lvl1pPr>
          </a:lstStyle>
          <a:p>
            <a:r>
              <a:rPr lang="en-US"/>
              <a:t>Click to edit Master title style</a:t>
            </a:r>
            <a:endParaRPr/>
          </a:p>
        </p:txBody>
      </p:sp>
      <p:sp>
        <p:nvSpPr>
          <p:cNvPr id="3" name="Subtitle 2"/>
          <p:cNvSpPr>
            <a:spLocks noGrp="1"/>
          </p:cNvSpPr>
          <p:nvPr>
            <p:ph type="subTitle" idx="1"/>
          </p:nvPr>
        </p:nvSpPr>
        <p:spPr>
          <a:xfrm>
            <a:off x="1522809" y="4953000"/>
            <a:ext cx="8231744" cy="10668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3C8CD3C-A0AD-4291-BEE8-2D2943F1771C}" type="datetimeFigureOut">
              <a:rPr lang="en-US" smtClean="0"/>
              <a:t>5/11/2023</a:t>
            </a:fld>
            <a:endParaRPr lang="en-US"/>
          </a:p>
        </p:txBody>
      </p:sp>
      <p:sp>
        <p:nvSpPr>
          <p:cNvPr id="6" name="Slide Number Placeholder 5"/>
          <p:cNvSpPr>
            <a:spLocks noGrp="1"/>
          </p:cNvSpPr>
          <p:nvPr>
            <p:ph type="sldNum" sz="quarter" idx="12"/>
          </p:nvPr>
        </p:nvSpPr>
        <p:spPr/>
        <p:txBody>
          <a:bodyPr/>
          <a:lstStyle/>
          <a:p>
            <a:fld id="{809AE321-B628-4F32-8823-9A29A3E5A5E7}" type="slidenum">
              <a:rPr lang="en-US" smtClean="0"/>
              <a:t>‹#›</a:t>
            </a:fld>
            <a:endParaRPr lang="en-US"/>
          </a:p>
        </p:txBody>
      </p:sp>
    </p:spTree>
    <p:extLst>
      <p:ext uri="{BB962C8B-B14F-4D97-AF65-F5344CB8AC3E}">
        <p14:creationId xmlns:p14="http://schemas.microsoft.com/office/powerpoint/2010/main" val="108356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3C8CD3C-A0AD-4291-BEE8-2D2943F1771C}" type="datetimeFigureOut">
              <a:rPr lang="en-US" smtClean="0"/>
              <a:t>5/11/2023</a:t>
            </a:fld>
            <a:endParaRPr lang="en-US"/>
          </a:p>
        </p:txBody>
      </p:sp>
      <p:sp>
        <p:nvSpPr>
          <p:cNvPr id="6" name="Slide Number Placeholder 5"/>
          <p:cNvSpPr>
            <a:spLocks noGrp="1"/>
          </p:cNvSpPr>
          <p:nvPr>
            <p:ph type="sldNum" sz="quarter" idx="12"/>
          </p:nvPr>
        </p:nvSpPr>
        <p:spPr/>
        <p:txBody>
          <a:bodyPr/>
          <a:lstStyle/>
          <a:p>
            <a:fld id="{809AE321-B628-4F32-8823-9A29A3E5A5E7}" type="slidenum">
              <a:rPr lang="en-US" smtClean="0"/>
              <a:t>‹#›</a:t>
            </a:fld>
            <a:endParaRPr lang="en-US"/>
          </a:p>
        </p:txBody>
      </p:sp>
    </p:spTree>
    <p:extLst>
      <p:ext uri="{BB962C8B-B14F-4D97-AF65-F5344CB8AC3E}">
        <p14:creationId xmlns:p14="http://schemas.microsoft.com/office/powerpoint/2010/main" val="2114114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4552" y="533400"/>
            <a:ext cx="1371957" cy="559276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08" y="533400"/>
            <a:ext cx="8079305" cy="5592764"/>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3C8CD3C-A0AD-4291-BEE8-2D2943F1771C}" type="datetimeFigureOut">
              <a:rPr lang="en-US" smtClean="0"/>
              <a:t>5/11/2023</a:t>
            </a:fld>
            <a:endParaRPr lang="en-US"/>
          </a:p>
        </p:txBody>
      </p:sp>
      <p:sp>
        <p:nvSpPr>
          <p:cNvPr id="6" name="Slide Number Placeholder 5"/>
          <p:cNvSpPr>
            <a:spLocks noGrp="1"/>
          </p:cNvSpPr>
          <p:nvPr>
            <p:ph type="sldNum" sz="quarter" idx="12"/>
          </p:nvPr>
        </p:nvSpPr>
        <p:spPr/>
        <p:txBody>
          <a:bodyPr/>
          <a:lstStyle/>
          <a:p>
            <a:fld id="{809AE321-B628-4F32-8823-9A29A3E5A5E7}" type="slidenum">
              <a:rPr lang="en-US" smtClean="0"/>
              <a:t>‹#›</a:t>
            </a:fld>
            <a:endParaRPr lang="en-US"/>
          </a:p>
        </p:txBody>
      </p:sp>
    </p:spTree>
    <p:extLst>
      <p:ext uri="{BB962C8B-B14F-4D97-AF65-F5344CB8AC3E}">
        <p14:creationId xmlns:p14="http://schemas.microsoft.com/office/powerpoint/2010/main" val="1485206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baseline="0"/>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3C8CD3C-A0AD-4291-BEE8-2D2943F1771C}" type="datetimeFigureOut">
              <a:rPr lang="en-US" smtClean="0"/>
              <a:t>5/11/2023</a:t>
            </a:fld>
            <a:endParaRPr lang="en-US"/>
          </a:p>
        </p:txBody>
      </p:sp>
      <p:sp>
        <p:nvSpPr>
          <p:cNvPr id="6" name="Slide Number Placeholder 5"/>
          <p:cNvSpPr>
            <a:spLocks noGrp="1"/>
          </p:cNvSpPr>
          <p:nvPr>
            <p:ph type="sldNum" sz="quarter" idx="12"/>
          </p:nvPr>
        </p:nvSpPr>
        <p:spPr/>
        <p:txBody>
          <a:bodyPr/>
          <a:lstStyle/>
          <a:p>
            <a:fld id="{809AE321-B628-4F32-8823-9A29A3E5A5E7}" type="slidenum">
              <a:rPr lang="en-US" smtClean="0"/>
              <a:t>‹#›</a:t>
            </a:fld>
            <a:endParaRPr lang="en-US"/>
          </a:p>
        </p:txBody>
      </p:sp>
    </p:spTree>
    <p:extLst>
      <p:ext uri="{BB962C8B-B14F-4D97-AF65-F5344CB8AC3E}">
        <p14:creationId xmlns:p14="http://schemas.microsoft.com/office/powerpoint/2010/main" val="340725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2811" y="2514601"/>
            <a:ext cx="9146382" cy="2819400"/>
          </a:xfrm>
        </p:spPr>
        <p:txBody>
          <a:bodyPr anchor="b">
            <a:noAutofit/>
          </a:bodyPr>
          <a:lstStyle>
            <a:lvl1pPr algn="l">
              <a:defRPr sz="6600" b="0" i="0" cap="none" baseline="0"/>
            </a:lvl1pPr>
          </a:lstStyle>
          <a:p>
            <a:r>
              <a:rPr lang="en-US"/>
              <a:t>Click to edit Master title style</a:t>
            </a:r>
            <a:endParaRPr dirty="0"/>
          </a:p>
        </p:txBody>
      </p:sp>
      <p:sp>
        <p:nvSpPr>
          <p:cNvPr id="3" name="Text Placeholder 2"/>
          <p:cNvSpPr>
            <a:spLocks noGrp="1"/>
          </p:cNvSpPr>
          <p:nvPr>
            <p:ph type="body" idx="1"/>
          </p:nvPr>
        </p:nvSpPr>
        <p:spPr>
          <a:xfrm>
            <a:off x="1522809" y="990600"/>
            <a:ext cx="8231744"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3"/>
          <p:cNvSpPr>
            <a:spLocks noGrp="1"/>
          </p:cNvSpPr>
          <p:nvPr>
            <p:ph type="ftr" sz="quarter" idx="11"/>
          </p:nvPr>
        </p:nvSpPr>
        <p:spPr/>
        <p:txBody>
          <a:bodyPr/>
          <a:lstStyle/>
          <a:p>
            <a:endParaRPr lang="en-US"/>
          </a:p>
        </p:txBody>
      </p:sp>
      <p:sp>
        <p:nvSpPr>
          <p:cNvPr id="4" name="Date Placeholder 4"/>
          <p:cNvSpPr>
            <a:spLocks noGrp="1"/>
          </p:cNvSpPr>
          <p:nvPr>
            <p:ph type="dt" sz="half" idx="10"/>
          </p:nvPr>
        </p:nvSpPr>
        <p:spPr/>
        <p:txBody>
          <a:bodyPr/>
          <a:lstStyle/>
          <a:p>
            <a:fld id="{B3C8CD3C-A0AD-4291-BEE8-2D2943F1771C}" type="datetimeFigureOut">
              <a:rPr lang="en-US" smtClean="0"/>
              <a:t>5/11/2023</a:t>
            </a:fld>
            <a:endParaRPr lang="en-US"/>
          </a:p>
        </p:txBody>
      </p:sp>
      <p:sp>
        <p:nvSpPr>
          <p:cNvPr id="6" name="Slide Number Placeholder 5"/>
          <p:cNvSpPr>
            <a:spLocks noGrp="1"/>
          </p:cNvSpPr>
          <p:nvPr>
            <p:ph type="sldNum" sz="quarter" idx="12"/>
          </p:nvPr>
        </p:nvSpPr>
        <p:spPr/>
        <p:txBody>
          <a:bodyPr/>
          <a:lstStyle/>
          <a:p>
            <a:fld id="{809AE321-B628-4F32-8823-9A29A3E5A5E7}" type="slidenum">
              <a:rPr lang="en-US" smtClean="0"/>
              <a:t>‹#›</a:t>
            </a:fld>
            <a:endParaRPr lang="en-US"/>
          </a:p>
        </p:txBody>
      </p:sp>
    </p:spTree>
    <p:extLst>
      <p:ext uri="{BB962C8B-B14F-4D97-AF65-F5344CB8AC3E}">
        <p14:creationId xmlns:p14="http://schemas.microsoft.com/office/powerpoint/2010/main" val="3438989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811" y="533400"/>
            <a:ext cx="9603701" cy="1143000"/>
          </a:xfrm>
        </p:spPr>
        <p:txBody>
          <a:bodyPr/>
          <a:lstStyle/>
          <a:p>
            <a:r>
              <a:rPr lang="en-US"/>
              <a:t>Click to edit Master title style</a:t>
            </a:r>
            <a:endParaRPr/>
          </a:p>
        </p:txBody>
      </p:sp>
      <p:sp>
        <p:nvSpPr>
          <p:cNvPr id="3" name="Content Placeholder 2"/>
          <p:cNvSpPr>
            <a:spLocks noGrp="1"/>
          </p:cNvSpPr>
          <p:nvPr>
            <p:ph sz="half" idx="1"/>
          </p:nvPr>
        </p:nvSpPr>
        <p:spPr>
          <a:xfrm>
            <a:off x="1522811" y="1828800"/>
            <a:ext cx="464636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477099" y="1828800"/>
            <a:ext cx="4649412" cy="4191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4"/>
          <p:cNvSpPr>
            <a:spLocks noGrp="1"/>
          </p:cNvSpPr>
          <p:nvPr>
            <p:ph type="ftr" sz="quarter" idx="11"/>
          </p:nvPr>
        </p:nvSpPr>
        <p:spPr/>
        <p:txBody>
          <a:bodyPr/>
          <a:lstStyle/>
          <a:p>
            <a:endParaRPr lang="en-US"/>
          </a:p>
        </p:txBody>
      </p:sp>
      <p:sp>
        <p:nvSpPr>
          <p:cNvPr id="5" name="Date Placeholder 5"/>
          <p:cNvSpPr>
            <a:spLocks noGrp="1"/>
          </p:cNvSpPr>
          <p:nvPr>
            <p:ph type="dt" sz="half" idx="10"/>
          </p:nvPr>
        </p:nvSpPr>
        <p:spPr/>
        <p:txBody>
          <a:bodyPr/>
          <a:lstStyle/>
          <a:p>
            <a:fld id="{B3C8CD3C-A0AD-4291-BEE8-2D2943F1771C}" type="datetimeFigureOut">
              <a:rPr lang="en-US" smtClean="0"/>
              <a:t>5/11/2023</a:t>
            </a:fld>
            <a:endParaRPr lang="en-US"/>
          </a:p>
        </p:txBody>
      </p:sp>
      <p:sp>
        <p:nvSpPr>
          <p:cNvPr id="7" name="Slide Number Placeholder 6"/>
          <p:cNvSpPr>
            <a:spLocks noGrp="1"/>
          </p:cNvSpPr>
          <p:nvPr>
            <p:ph type="sldNum" sz="quarter" idx="12"/>
          </p:nvPr>
        </p:nvSpPr>
        <p:spPr/>
        <p:txBody>
          <a:bodyPr/>
          <a:lstStyle/>
          <a:p>
            <a:fld id="{809AE321-B628-4F32-8823-9A29A3E5A5E7}" type="slidenum">
              <a:rPr lang="en-US" smtClean="0"/>
              <a:t>‹#›</a:t>
            </a:fld>
            <a:endParaRPr lang="en-US"/>
          </a:p>
        </p:txBody>
      </p:sp>
    </p:spTree>
    <p:extLst>
      <p:ext uri="{BB962C8B-B14F-4D97-AF65-F5344CB8AC3E}">
        <p14:creationId xmlns:p14="http://schemas.microsoft.com/office/powerpoint/2010/main" val="1483550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811" y="533400"/>
            <a:ext cx="9603701"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11" y="1828800"/>
            <a:ext cx="464636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811" y="2667000"/>
            <a:ext cx="4646362" cy="3352800"/>
          </a:xfrm>
        </p:spPr>
        <p:txBody>
          <a:bodyPr>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480150" y="1828800"/>
            <a:ext cx="464636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80150" y="2667000"/>
            <a:ext cx="4646362" cy="3352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6"/>
          <p:cNvSpPr>
            <a:spLocks noGrp="1"/>
          </p:cNvSpPr>
          <p:nvPr>
            <p:ph type="ftr" sz="quarter" idx="11"/>
          </p:nvPr>
        </p:nvSpPr>
        <p:spPr/>
        <p:txBody>
          <a:bodyPr/>
          <a:lstStyle/>
          <a:p>
            <a:endParaRPr lang="en-US"/>
          </a:p>
        </p:txBody>
      </p:sp>
      <p:sp>
        <p:nvSpPr>
          <p:cNvPr id="7" name="Date Placeholder 7"/>
          <p:cNvSpPr>
            <a:spLocks noGrp="1"/>
          </p:cNvSpPr>
          <p:nvPr>
            <p:ph type="dt" sz="half" idx="10"/>
          </p:nvPr>
        </p:nvSpPr>
        <p:spPr/>
        <p:txBody>
          <a:bodyPr/>
          <a:lstStyle/>
          <a:p>
            <a:fld id="{B3C8CD3C-A0AD-4291-BEE8-2D2943F1771C}" type="datetimeFigureOut">
              <a:rPr lang="en-US" smtClean="0"/>
              <a:t>5/11/2023</a:t>
            </a:fld>
            <a:endParaRPr lang="en-US"/>
          </a:p>
        </p:txBody>
      </p:sp>
      <p:sp>
        <p:nvSpPr>
          <p:cNvPr id="9" name="Slide Number Placeholder 8"/>
          <p:cNvSpPr>
            <a:spLocks noGrp="1"/>
          </p:cNvSpPr>
          <p:nvPr>
            <p:ph type="sldNum" sz="quarter" idx="12"/>
          </p:nvPr>
        </p:nvSpPr>
        <p:spPr/>
        <p:txBody>
          <a:bodyPr/>
          <a:lstStyle/>
          <a:p>
            <a:fld id="{809AE321-B628-4F32-8823-9A29A3E5A5E7}" type="slidenum">
              <a:rPr lang="en-US" smtClean="0"/>
              <a:t>‹#›</a:t>
            </a:fld>
            <a:endParaRPr lang="en-US"/>
          </a:p>
        </p:txBody>
      </p:sp>
    </p:spTree>
    <p:extLst>
      <p:ext uri="{BB962C8B-B14F-4D97-AF65-F5344CB8AC3E}">
        <p14:creationId xmlns:p14="http://schemas.microsoft.com/office/powerpoint/2010/main" val="1001526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2"/>
          <p:cNvSpPr>
            <a:spLocks noGrp="1"/>
          </p:cNvSpPr>
          <p:nvPr>
            <p:ph type="ftr" sz="quarter" idx="11"/>
          </p:nvPr>
        </p:nvSpPr>
        <p:spPr/>
        <p:txBody>
          <a:bodyPr/>
          <a:lstStyle/>
          <a:p>
            <a:endParaRPr lang="en-US"/>
          </a:p>
        </p:txBody>
      </p:sp>
      <p:sp>
        <p:nvSpPr>
          <p:cNvPr id="3" name="Date Placeholder 3"/>
          <p:cNvSpPr>
            <a:spLocks noGrp="1"/>
          </p:cNvSpPr>
          <p:nvPr>
            <p:ph type="dt" sz="half" idx="10"/>
          </p:nvPr>
        </p:nvSpPr>
        <p:spPr/>
        <p:txBody>
          <a:bodyPr/>
          <a:lstStyle/>
          <a:p>
            <a:fld id="{B3C8CD3C-A0AD-4291-BEE8-2D2943F1771C}" type="datetimeFigureOut">
              <a:rPr lang="en-US" smtClean="0"/>
              <a:t>5/11/2023</a:t>
            </a:fld>
            <a:endParaRPr lang="en-US"/>
          </a:p>
        </p:txBody>
      </p:sp>
      <p:sp>
        <p:nvSpPr>
          <p:cNvPr id="5" name="Slide Number Placeholder 4"/>
          <p:cNvSpPr>
            <a:spLocks noGrp="1"/>
          </p:cNvSpPr>
          <p:nvPr>
            <p:ph type="sldNum" sz="quarter" idx="12"/>
          </p:nvPr>
        </p:nvSpPr>
        <p:spPr/>
        <p:txBody>
          <a:bodyPr/>
          <a:lstStyle/>
          <a:p>
            <a:fld id="{809AE321-B628-4F32-8823-9A29A3E5A5E7}" type="slidenum">
              <a:rPr lang="en-US" smtClean="0"/>
              <a:t>‹#›</a:t>
            </a:fld>
            <a:endParaRPr lang="en-US"/>
          </a:p>
        </p:txBody>
      </p:sp>
    </p:spTree>
    <p:extLst>
      <p:ext uri="{BB962C8B-B14F-4D97-AF65-F5344CB8AC3E}">
        <p14:creationId xmlns:p14="http://schemas.microsoft.com/office/powerpoint/2010/main" val="1044793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a:p>
        </p:txBody>
      </p:sp>
      <p:sp>
        <p:nvSpPr>
          <p:cNvPr id="2" name="Date Placeholder 2"/>
          <p:cNvSpPr>
            <a:spLocks noGrp="1"/>
          </p:cNvSpPr>
          <p:nvPr>
            <p:ph type="dt" sz="half" idx="10"/>
          </p:nvPr>
        </p:nvSpPr>
        <p:spPr/>
        <p:txBody>
          <a:bodyPr/>
          <a:lstStyle/>
          <a:p>
            <a:fld id="{B3C8CD3C-A0AD-4291-BEE8-2D2943F1771C}" type="datetimeFigureOut">
              <a:rPr lang="en-US" smtClean="0"/>
              <a:t>5/11/2023</a:t>
            </a:fld>
            <a:endParaRPr lang="en-US"/>
          </a:p>
        </p:txBody>
      </p:sp>
      <p:sp>
        <p:nvSpPr>
          <p:cNvPr id="4" name="Slide Number Placeholder 3"/>
          <p:cNvSpPr>
            <a:spLocks noGrp="1"/>
          </p:cNvSpPr>
          <p:nvPr>
            <p:ph type="sldNum" sz="quarter" idx="12"/>
          </p:nvPr>
        </p:nvSpPr>
        <p:spPr/>
        <p:txBody>
          <a:bodyPr/>
          <a:lstStyle/>
          <a:p>
            <a:fld id="{809AE321-B628-4F32-8823-9A29A3E5A5E7}" type="slidenum">
              <a:rPr lang="en-US" smtClean="0"/>
              <a:t>‹#›</a:t>
            </a:fld>
            <a:endParaRPr lang="en-US"/>
          </a:p>
        </p:txBody>
      </p:sp>
    </p:spTree>
    <p:extLst>
      <p:ext uri="{BB962C8B-B14F-4D97-AF65-F5344CB8AC3E}">
        <p14:creationId xmlns:p14="http://schemas.microsoft.com/office/powerpoint/2010/main" val="2671002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831" y="2590800"/>
            <a:ext cx="3277453" cy="1924050"/>
          </a:xfrm>
        </p:spPr>
        <p:txBody>
          <a:bodyPr anchor="b">
            <a:normAutofit/>
          </a:bodyPr>
          <a:lstStyle>
            <a:lvl1pPr algn="l">
              <a:defRPr sz="3200" b="0"/>
            </a:lvl1pPr>
          </a:lstStyle>
          <a:p>
            <a:r>
              <a:rPr lang="en-US"/>
              <a:t>Click to edit Master title style</a:t>
            </a:r>
            <a:endParaRPr dirty="0"/>
          </a:p>
        </p:txBody>
      </p:sp>
      <p:sp>
        <p:nvSpPr>
          <p:cNvPr id="4" name="Text Placeholder 2"/>
          <p:cNvSpPr>
            <a:spLocks noGrp="1"/>
          </p:cNvSpPr>
          <p:nvPr>
            <p:ph type="body" sz="half" idx="2"/>
          </p:nvPr>
        </p:nvSpPr>
        <p:spPr>
          <a:xfrm>
            <a:off x="836831" y="4648200"/>
            <a:ext cx="3277453"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3"/>
          <p:cNvSpPr>
            <a:spLocks noGrp="1"/>
          </p:cNvSpPr>
          <p:nvPr>
            <p:ph idx="1"/>
          </p:nvPr>
        </p:nvSpPr>
        <p:spPr>
          <a:xfrm>
            <a:off x="5181362" y="838200"/>
            <a:ext cx="6173809" cy="5181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Footer Placeholder 4"/>
          <p:cNvSpPr>
            <a:spLocks noGrp="1"/>
          </p:cNvSpPr>
          <p:nvPr>
            <p:ph type="ftr" sz="quarter" idx="11"/>
          </p:nvPr>
        </p:nvSpPr>
        <p:spPr/>
        <p:txBody>
          <a:bodyPr/>
          <a:lstStyle/>
          <a:p>
            <a:endParaRPr lang="en-US"/>
          </a:p>
        </p:txBody>
      </p:sp>
      <p:sp>
        <p:nvSpPr>
          <p:cNvPr id="8" name="Date Placeholder 5"/>
          <p:cNvSpPr>
            <a:spLocks noGrp="1"/>
          </p:cNvSpPr>
          <p:nvPr>
            <p:ph type="dt" sz="half" idx="10"/>
          </p:nvPr>
        </p:nvSpPr>
        <p:spPr/>
        <p:txBody>
          <a:bodyPr/>
          <a:lstStyle/>
          <a:p>
            <a:fld id="{B3C8CD3C-A0AD-4291-BEE8-2D2943F1771C}" type="datetimeFigureOut">
              <a:rPr lang="en-US" smtClean="0"/>
              <a:t>5/11/2023</a:t>
            </a:fld>
            <a:endParaRPr lang="en-US"/>
          </a:p>
        </p:txBody>
      </p:sp>
      <p:sp>
        <p:nvSpPr>
          <p:cNvPr id="10" name="Slide Number Placeholder 6"/>
          <p:cNvSpPr>
            <a:spLocks noGrp="1"/>
          </p:cNvSpPr>
          <p:nvPr>
            <p:ph type="sldNum" sz="quarter" idx="12"/>
          </p:nvPr>
        </p:nvSpPr>
        <p:spPr/>
        <p:txBody>
          <a:bodyPr/>
          <a:lstStyle/>
          <a:p>
            <a:fld id="{809AE321-B628-4F32-8823-9A29A3E5A5E7}" type="slidenum">
              <a:rPr lang="en-US" smtClean="0"/>
              <a:t>‹#›</a:t>
            </a:fld>
            <a:endParaRPr lang="en-US"/>
          </a:p>
        </p:txBody>
      </p:sp>
    </p:spTree>
    <p:extLst>
      <p:ext uri="{BB962C8B-B14F-4D97-AF65-F5344CB8AC3E}">
        <p14:creationId xmlns:p14="http://schemas.microsoft.com/office/powerpoint/2010/main" val="2973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6831" y="2590800"/>
            <a:ext cx="3277453" cy="1924050"/>
          </a:xfrm>
        </p:spPr>
        <p:txBody>
          <a:bodyPr anchor="b">
            <a:normAutofit/>
          </a:bodyPr>
          <a:lstStyle>
            <a:lvl1pPr algn="l">
              <a:defRPr sz="3200" b="0"/>
            </a:lvl1pPr>
          </a:lstStyle>
          <a:p>
            <a:r>
              <a:rPr lang="en-US"/>
              <a:t>Click to edit Master title style</a:t>
            </a:r>
            <a:endParaRPr/>
          </a:p>
        </p:txBody>
      </p:sp>
      <p:sp>
        <p:nvSpPr>
          <p:cNvPr id="4" name="Text Placeholder 2"/>
          <p:cNvSpPr>
            <a:spLocks noGrp="1"/>
          </p:cNvSpPr>
          <p:nvPr>
            <p:ph type="body" sz="half" idx="2"/>
          </p:nvPr>
        </p:nvSpPr>
        <p:spPr>
          <a:xfrm>
            <a:off x="836831" y="4648200"/>
            <a:ext cx="3277453" cy="1371600"/>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Picture Placeholder 3"/>
          <p:cNvSpPr>
            <a:spLocks noGrp="1"/>
          </p:cNvSpPr>
          <p:nvPr>
            <p:ph type="pic" idx="1"/>
          </p:nvPr>
        </p:nvSpPr>
        <p:spPr>
          <a:xfrm>
            <a:off x="5486241" y="836610"/>
            <a:ext cx="5868929" cy="518319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pic>
        <p:nvPicPr>
          <p:cNvPr id="9" name="Picture 4" descr="An empty placeholder to add an image. Click on the placeholder and select the image that you wish to ad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142" y="458788"/>
            <a:ext cx="6627951"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5105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533400"/>
            <a:ext cx="9603701"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522811" y="1828800"/>
            <a:ext cx="9603701" cy="4191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3"/>
          <p:cNvSpPr>
            <a:spLocks noGrp="1"/>
          </p:cNvSpPr>
          <p:nvPr>
            <p:ph type="ftr" sz="quarter" idx="3"/>
          </p:nvPr>
        </p:nvSpPr>
        <p:spPr>
          <a:xfrm>
            <a:off x="1518345" y="6172201"/>
            <a:ext cx="6864250" cy="273049"/>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4"/>
          <p:cNvSpPr>
            <a:spLocks noGrp="1"/>
          </p:cNvSpPr>
          <p:nvPr>
            <p:ph type="dt" sz="half" idx="2"/>
          </p:nvPr>
        </p:nvSpPr>
        <p:spPr>
          <a:xfrm>
            <a:off x="8611255" y="6172201"/>
            <a:ext cx="1320403" cy="273049"/>
          </a:xfrm>
          <a:prstGeom prst="rect">
            <a:avLst/>
          </a:prstGeom>
        </p:spPr>
        <p:txBody>
          <a:bodyPr vert="horz" lIns="91440" tIns="45720" rIns="91440" bIns="45720" rtlCol="0" anchor="ctr"/>
          <a:lstStyle>
            <a:lvl1pPr algn="r">
              <a:defRPr sz="1100">
                <a:solidFill>
                  <a:schemeClr val="tx1"/>
                </a:solidFill>
              </a:defRPr>
            </a:lvl1pPr>
          </a:lstStyle>
          <a:p>
            <a:fld id="{B3C8CD3C-A0AD-4291-BEE8-2D2943F1771C}" type="datetimeFigureOut">
              <a:rPr lang="en-US" smtClean="0"/>
              <a:t>5/11/2023</a:t>
            </a:fld>
            <a:endParaRPr lang="en-US"/>
          </a:p>
        </p:txBody>
      </p:sp>
      <p:sp>
        <p:nvSpPr>
          <p:cNvPr id="6" name="Slide Number Placeholder 5"/>
          <p:cNvSpPr>
            <a:spLocks noGrp="1"/>
          </p:cNvSpPr>
          <p:nvPr>
            <p:ph type="sldNum" sz="quarter" idx="4"/>
          </p:nvPr>
        </p:nvSpPr>
        <p:spPr>
          <a:xfrm>
            <a:off x="10135652" y="6172201"/>
            <a:ext cx="990859" cy="273049"/>
          </a:xfrm>
          <a:prstGeom prst="rect">
            <a:avLst/>
          </a:prstGeom>
        </p:spPr>
        <p:txBody>
          <a:bodyPr vert="horz" lIns="91440" tIns="45720" rIns="91440" bIns="45720" rtlCol="0" anchor="ctr"/>
          <a:lstStyle>
            <a:lvl1pPr algn="r">
              <a:defRPr sz="1100">
                <a:solidFill>
                  <a:schemeClr val="tx1"/>
                </a:solidFill>
              </a:defRPr>
            </a:lvl1pPr>
          </a:lstStyle>
          <a:p>
            <a:fld id="{809AE321-B628-4F32-8823-9A29A3E5A5E7}" type="slidenum">
              <a:rPr lang="en-US" smtClean="0"/>
              <a:t>‹#›</a:t>
            </a:fld>
            <a:endParaRPr lang="en-US"/>
          </a:p>
        </p:txBody>
      </p:sp>
    </p:spTree>
    <p:extLst>
      <p:ext uri="{BB962C8B-B14F-4D97-AF65-F5344CB8AC3E}">
        <p14:creationId xmlns:p14="http://schemas.microsoft.com/office/powerpoint/2010/main" val="3821309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1"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r" defTabSz="914400" rtl="1"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r" defTabSz="914400" rtl="1"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r" defTabSz="914400" rtl="1"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r" defTabSz="914400" rtl="1"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r" defTabSz="914400" rtl="1"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r" defTabSz="914400" rtl="1"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r" defTabSz="914400" rtl="1"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r" defTabSz="914400" rtl="1"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r" defTabSz="914400" rtl="1"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xml" /><Relationship Id="rId1" Type="http://schemas.openxmlformats.org/officeDocument/2006/relationships/slideLayout" Target="../slideLayouts/slideLayout1.xml" /><Relationship Id="rId5" Type="http://schemas.openxmlformats.org/officeDocument/2006/relationships/image" Target="../media/image9.png" /><Relationship Id="rId4" Type="http://schemas.microsoft.com/office/2007/relationships/hdphoto" Target="../media/hdphoto1.wdp" /></Relationships>
</file>

<file path=ppt/slides/_rels/slide10.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12.jpg" /><Relationship Id="rId1" Type="http://schemas.openxmlformats.org/officeDocument/2006/relationships/slideLayout" Target="../slideLayouts/slideLayout2.xml" /><Relationship Id="rId6" Type="http://schemas.openxmlformats.org/officeDocument/2006/relationships/image" Target="../media/image9.png" /><Relationship Id="rId5" Type="http://schemas.openxmlformats.org/officeDocument/2006/relationships/image" Target="../media/image10.png" /><Relationship Id="rId4" Type="http://schemas.microsoft.com/office/2007/relationships/hdphoto" Target="../media/hdphoto1.wdp" /></Relationships>
</file>

<file path=ppt/slides/_rels/slide11.xml.rels><?xml version="1.0" encoding="UTF-8" standalone="yes"?>
<Relationships xmlns="http://schemas.openxmlformats.org/package/2006/relationships"><Relationship Id="rId8" Type="http://schemas.openxmlformats.org/officeDocument/2006/relationships/image" Target="../media/image9.png" /><Relationship Id="rId3" Type="http://schemas.openxmlformats.org/officeDocument/2006/relationships/image" Target="../media/image13.jpg" /><Relationship Id="rId7" Type="http://schemas.openxmlformats.org/officeDocument/2006/relationships/image" Target="../media/image10.png" /><Relationship Id="rId2" Type="http://schemas.openxmlformats.org/officeDocument/2006/relationships/notesSlide" Target="../notesSlides/notesSlide3.xml" /><Relationship Id="rId1" Type="http://schemas.openxmlformats.org/officeDocument/2006/relationships/slideLayout" Target="../slideLayouts/slideLayout2.xml" /><Relationship Id="rId6" Type="http://schemas.openxmlformats.org/officeDocument/2006/relationships/image" Target="../media/image14.jpg" /><Relationship Id="rId5" Type="http://schemas.microsoft.com/office/2007/relationships/hdphoto" Target="../media/hdphoto1.wdp" /><Relationship Id="rId4" Type="http://schemas.openxmlformats.org/officeDocument/2006/relationships/image" Target="../media/image8.png" /></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8.xml" /><Relationship Id="rId13" Type="http://schemas.microsoft.com/office/2007/relationships/hdphoto" Target="../media/hdphoto1.wdp" /><Relationship Id="rId3" Type="http://schemas.openxmlformats.org/officeDocument/2006/relationships/diagramLayout" Target="../diagrams/layout7.xml" /><Relationship Id="rId7" Type="http://schemas.openxmlformats.org/officeDocument/2006/relationships/diagramData" Target="../diagrams/data8.xml" /><Relationship Id="rId12" Type="http://schemas.openxmlformats.org/officeDocument/2006/relationships/image" Target="../media/image8.png" /><Relationship Id="rId2" Type="http://schemas.openxmlformats.org/officeDocument/2006/relationships/diagramData" Target="../diagrams/data7.xml" /><Relationship Id="rId1" Type="http://schemas.openxmlformats.org/officeDocument/2006/relationships/slideLayout" Target="../slideLayouts/slideLayout2.xml" /><Relationship Id="rId6" Type="http://schemas.microsoft.com/office/2007/relationships/diagramDrawing" Target="../diagrams/drawing7.xml" /><Relationship Id="rId11" Type="http://schemas.microsoft.com/office/2007/relationships/diagramDrawing" Target="../diagrams/drawing8.xml" /><Relationship Id="rId5" Type="http://schemas.openxmlformats.org/officeDocument/2006/relationships/diagramColors" Target="../diagrams/colors7.xml" /><Relationship Id="rId15" Type="http://schemas.openxmlformats.org/officeDocument/2006/relationships/image" Target="../media/image9.png" /><Relationship Id="rId10" Type="http://schemas.openxmlformats.org/officeDocument/2006/relationships/diagramColors" Target="../diagrams/colors8.xml" /><Relationship Id="rId4" Type="http://schemas.openxmlformats.org/officeDocument/2006/relationships/diagramQuickStyle" Target="../diagrams/quickStyle7.xml" /><Relationship Id="rId9" Type="http://schemas.openxmlformats.org/officeDocument/2006/relationships/diagramQuickStyle" Target="../diagrams/quickStyle8.xml" /><Relationship Id="rId14" Type="http://schemas.openxmlformats.org/officeDocument/2006/relationships/image" Target="../media/image10.png" /></Relationships>
</file>

<file path=ppt/slides/_rels/slide13.xml.rels><?xml version="1.0" encoding="UTF-8" standalone="yes"?>
<Relationships xmlns="http://schemas.openxmlformats.org/package/2006/relationships"><Relationship Id="rId8" Type="http://schemas.openxmlformats.org/officeDocument/2006/relationships/image" Target="../media/image8.png" /><Relationship Id="rId3" Type="http://schemas.openxmlformats.org/officeDocument/2006/relationships/diagramData" Target="../diagrams/data9.xml" /><Relationship Id="rId7" Type="http://schemas.microsoft.com/office/2007/relationships/diagramDrawing" Target="../diagrams/drawing9.xml" /><Relationship Id="rId2" Type="http://schemas.openxmlformats.org/officeDocument/2006/relationships/notesSlide" Target="../notesSlides/notesSlide4.xml" /><Relationship Id="rId1" Type="http://schemas.openxmlformats.org/officeDocument/2006/relationships/slideLayout" Target="../slideLayouts/slideLayout2.xml" /><Relationship Id="rId6" Type="http://schemas.openxmlformats.org/officeDocument/2006/relationships/diagramColors" Target="../diagrams/colors9.xml" /><Relationship Id="rId11" Type="http://schemas.openxmlformats.org/officeDocument/2006/relationships/image" Target="../media/image9.png" /><Relationship Id="rId5" Type="http://schemas.openxmlformats.org/officeDocument/2006/relationships/diagramQuickStyle" Target="../diagrams/quickStyle9.xml" /><Relationship Id="rId10" Type="http://schemas.openxmlformats.org/officeDocument/2006/relationships/image" Target="../media/image10.png" /><Relationship Id="rId4" Type="http://schemas.openxmlformats.org/officeDocument/2006/relationships/diagramLayout" Target="../diagrams/layout9.xml" /><Relationship Id="rId9" Type="http://schemas.microsoft.com/office/2007/relationships/hdphoto" Target="../media/hdphoto1.wdp" /></Relationships>
</file>

<file path=ppt/slides/_rels/slide14.xml.rels><?xml version="1.0" encoding="UTF-8" standalone="yes"?>
<Relationships xmlns="http://schemas.openxmlformats.org/package/2006/relationships"><Relationship Id="rId8" Type="http://schemas.microsoft.com/office/2007/relationships/hdphoto" Target="../media/hdphoto1.wdp" /><Relationship Id="rId3" Type="http://schemas.openxmlformats.org/officeDocument/2006/relationships/diagramLayout" Target="../diagrams/layout10.xml" /><Relationship Id="rId7" Type="http://schemas.openxmlformats.org/officeDocument/2006/relationships/image" Target="../media/image8.png" /><Relationship Id="rId2" Type="http://schemas.openxmlformats.org/officeDocument/2006/relationships/diagramData" Target="../diagrams/data10.xml" /><Relationship Id="rId1" Type="http://schemas.openxmlformats.org/officeDocument/2006/relationships/slideLayout" Target="../slideLayouts/slideLayout2.xml" /><Relationship Id="rId6" Type="http://schemas.microsoft.com/office/2007/relationships/diagramDrawing" Target="../diagrams/drawing10.xml" /><Relationship Id="rId5" Type="http://schemas.openxmlformats.org/officeDocument/2006/relationships/diagramColors" Target="../diagrams/colors10.xml" /><Relationship Id="rId10" Type="http://schemas.openxmlformats.org/officeDocument/2006/relationships/image" Target="../media/image9.png" /><Relationship Id="rId4" Type="http://schemas.openxmlformats.org/officeDocument/2006/relationships/diagramQuickStyle" Target="../diagrams/quickStyle10.xml" /><Relationship Id="rId9" Type="http://schemas.openxmlformats.org/officeDocument/2006/relationships/image" Target="../media/image10.png" /></Relationships>
</file>

<file path=ppt/slides/_rels/slide1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15.png" /><Relationship Id="rId1" Type="http://schemas.openxmlformats.org/officeDocument/2006/relationships/slideLayout" Target="../slideLayouts/slideLayout2.xml" /><Relationship Id="rId6" Type="http://schemas.openxmlformats.org/officeDocument/2006/relationships/image" Target="../media/image9.png" /><Relationship Id="rId5" Type="http://schemas.openxmlformats.org/officeDocument/2006/relationships/image" Target="../media/image10.png" /><Relationship Id="rId4" Type="http://schemas.microsoft.com/office/2007/relationships/hdphoto" Target="../media/hdphoto1.wdp" /></Relationships>
</file>

<file path=ppt/slides/_rels/slide16.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16.jpg" /><Relationship Id="rId1" Type="http://schemas.openxmlformats.org/officeDocument/2006/relationships/slideLayout" Target="../slideLayouts/slideLayout2.xml" /><Relationship Id="rId6" Type="http://schemas.openxmlformats.org/officeDocument/2006/relationships/image" Target="../media/image18.png" /><Relationship Id="rId5" Type="http://schemas.openxmlformats.org/officeDocument/2006/relationships/image" Target="../media/image17.png" /><Relationship Id="rId4" Type="http://schemas.microsoft.com/office/2007/relationships/hdphoto" Target="../media/hdphoto1.wdp" /></Relationships>
</file>

<file path=ppt/slides/_rels/slide18.xml.rels><?xml version="1.0" encoding="UTF-8" standalone="yes"?>
<Relationships xmlns="http://schemas.openxmlformats.org/package/2006/relationships"><Relationship Id="rId2" Type="http://schemas.openxmlformats.org/officeDocument/2006/relationships/image" Target="../media/image19.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8.png" /><Relationship Id="rId1" Type="http://schemas.openxmlformats.org/officeDocument/2006/relationships/slideLayout" Target="../slideLayouts/slideLayout2.xml" /><Relationship Id="rId5" Type="http://schemas.openxmlformats.org/officeDocument/2006/relationships/image" Target="../media/image9.png" /><Relationship Id="rId4" Type="http://schemas.openxmlformats.org/officeDocument/2006/relationships/image" Target="../media/image10.png" /></Relationships>
</file>

<file path=ppt/slides/_rels/slide3.xml.rels><?xml version="1.0" encoding="UTF-8" standalone="yes"?>
<Relationships xmlns="http://schemas.openxmlformats.org/package/2006/relationships"><Relationship Id="rId8" Type="http://schemas.microsoft.com/office/2007/relationships/hdphoto" Target="../media/hdphoto1.wdp" /><Relationship Id="rId3" Type="http://schemas.openxmlformats.org/officeDocument/2006/relationships/diagramLayout" Target="../diagrams/layout1.xml" /><Relationship Id="rId7" Type="http://schemas.openxmlformats.org/officeDocument/2006/relationships/image" Target="../media/image8.png"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10" Type="http://schemas.openxmlformats.org/officeDocument/2006/relationships/image" Target="../media/image9.png" /><Relationship Id="rId4" Type="http://schemas.openxmlformats.org/officeDocument/2006/relationships/diagramQuickStyle" Target="../diagrams/quickStyle1.xml" /><Relationship Id="rId9" Type="http://schemas.openxmlformats.org/officeDocument/2006/relationships/image" Target="../media/image10.png" /></Relationships>
</file>

<file path=ppt/slides/_rels/slide4.xml.rels><?xml version="1.0" encoding="UTF-8" standalone="yes"?>
<Relationships xmlns="http://schemas.openxmlformats.org/package/2006/relationships"><Relationship Id="rId8" Type="http://schemas.microsoft.com/office/2007/relationships/hdphoto" Target="../media/hdphoto1.wdp" /><Relationship Id="rId3" Type="http://schemas.openxmlformats.org/officeDocument/2006/relationships/diagramLayout" Target="../diagrams/layout2.xml" /><Relationship Id="rId7" Type="http://schemas.openxmlformats.org/officeDocument/2006/relationships/image" Target="../media/image8.png"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10" Type="http://schemas.openxmlformats.org/officeDocument/2006/relationships/image" Target="../media/image9.png" /><Relationship Id="rId4" Type="http://schemas.openxmlformats.org/officeDocument/2006/relationships/diagramQuickStyle" Target="../diagrams/quickStyle2.xml" /><Relationship Id="rId9" Type="http://schemas.openxmlformats.org/officeDocument/2006/relationships/image" Target="../media/image10.png" /></Relationships>
</file>

<file path=ppt/slides/_rels/slide5.xml.rels><?xml version="1.0" encoding="UTF-8" standalone="yes"?>
<Relationships xmlns="http://schemas.openxmlformats.org/package/2006/relationships"><Relationship Id="rId8" Type="http://schemas.microsoft.com/office/2007/relationships/hdphoto" Target="../media/hdphoto1.wdp" /><Relationship Id="rId3" Type="http://schemas.openxmlformats.org/officeDocument/2006/relationships/diagramLayout" Target="../diagrams/layout3.xml" /><Relationship Id="rId7" Type="http://schemas.openxmlformats.org/officeDocument/2006/relationships/image" Target="../media/image8.png"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10" Type="http://schemas.openxmlformats.org/officeDocument/2006/relationships/image" Target="../media/image9.png" /><Relationship Id="rId4" Type="http://schemas.openxmlformats.org/officeDocument/2006/relationships/diagramQuickStyle" Target="../diagrams/quickStyle3.xml" /><Relationship Id="rId9" Type="http://schemas.openxmlformats.org/officeDocument/2006/relationships/image" Target="../media/image10.png" /></Relationships>
</file>

<file path=ppt/slides/_rels/slide6.xml.rels><?xml version="1.0" encoding="UTF-8" standalone="yes"?>
<Relationships xmlns="http://schemas.openxmlformats.org/package/2006/relationships"><Relationship Id="rId8" Type="http://schemas.microsoft.com/office/2007/relationships/hdphoto" Target="../media/hdphoto1.wdp" /><Relationship Id="rId3" Type="http://schemas.openxmlformats.org/officeDocument/2006/relationships/diagramLayout" Target="../diagrams/layout4.xml" /><Relationship Id="rId7" Type="http://schemas.openxmlformats.org/officeDocument/2006/relationships/image" Target="../media/image8.png"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10" Type="http://schemas.openxmlformats.org/officeDocument/2006/relationships/image" Target="../media/image9.png" /><Relationship Id="rId4" Type="http://schemas.openxmlformats.org/officeDocument/2006/relationships/diagramQuickStyle" Target="../diagrams/quickStyle4.xml" /><Relationship Id="rId9" Type="http://schemas.openxmlformats.org/officeDocument/2006/relationships/image" Target="../media/image10.png" /></Relationships>
</file>

<file path=ppt/slides/_rels/slide7.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11.JPG" /><Relationship Id="rId1" Type="http://schemas.openxmlformats.org/officeDocument/2006/relationships/slideLayout" Target="../slideLayouts/slideLayout2.xml" /><Relationship Id="rId6" Type="http://schemas.openxmlformats.org/officeDocument/2006/relationships/image" Target="../media/image9.png" /><Relationship Id="rId5" Type="http://schemas.openxmlformats.org/officeDocument/2006/relationships/image" Target="../media/image10.png" /><Relationship Id="rId4" Type="http://schemas.microsoft.com/office/2007/relationships/hdphoto" Target="../media/hdphoto1.wdp" /></Relationships>
</file>

<file path=ppt/slides/_rels/slide8.xml.rels><?xml version="1.0" encoding="UTF-8" standalone="yes"?>
<Relationships xmlns="http://schemas.openxmlformats.org/package/2006/relationships"><Relationship Id="rId8" Type="http://schemas.openxmlformats.org/officeDocument/2006/relationships/image" Target="../media/image8.png" /><Relationship Id="rId3" Type="http://schemas.openxmlformats.org/officeDocument/2006/relationships/diagramData" Target="../diagrams/data5.xml" /><Relationship Id="rId7" Type="http://schemas.microsoft.com/office/2007/relationships/diagramDrawing" Target="../diagrams/drawing5.xml" /><Relationship Id="rId2" Type="http://schemas.openxmlformats.org/officeDocument/2006/relationships/notesSlide" Target="../notesSlides/notesSlide2.xml" /><Relationship Id="rId1" Type="http://schemas.openxmlformats.org/officeDocument/2006/relationships/slideLayout" Target="../slideLayouts/slideLayout2.xml" /><Relationship Id="rId6" Type="http://schemas.openxmlformats.org/officeDocument/2006/relationships/diagramColors" Target="../diagrams/colors5.xml" /><Relationship Id="rId11" Type="http://schemas.openxmlformats.org/officeDocument/2006/relationships/image" Target="../media/image9.png" /><Relationship Id="rId5" Type="http://schemas.openxmlformats.org/officeDocument/2006/relationships/diagramQuickStyle" Target="../diagrams/quickStyle5.xml" /><Relationship Id="rId10" Type="http://schemas.openxmlformats.org/officeDocument/2006/relationships/image" Target="../media/image10.png" /><Relationship Id="rId4" Type="http://schemas.openxmlformats.org/officeDocument/2006/relationships/diagramLayout" Target="../diagrams/layout5.xml" /><Relationship Id="rId9" Type="http://schemas.microsoft.com/office/2007/relationships/hdphoto" Target="../media/hdphoto1.wdp" /></Relationships>
</file>

<file path=ppt/slides/_rels/slide9.xml.rels><?xml version="1.0" encoding="UTF-8" standalone="yes"?>
<Relationships xmlns="http://schemas.openxmlformats.org/package/2006/relationships"><Relationship Id="rId8" Type="http://schemas.microsoft.com/office/2007/relationships/hdphoto" Target="../media/hdphoto1.wdp" /><Relationship Id="rId3" Type="http://schemas.openxmlformats.org/officeDocument/2006/relationships/diagramLayout" Target="../diagrams/layout6.xml" /><Relationship Id="rId7" Type="http://schemas.openxmlformats.org/officeDocument/2006/relationships/image" Target="../media/image8.png" /><Relationship Id="rId2" Type="http://schemas.openxmlformats.org/officeDocument/2006/relationships/diagramData" Target="../diagrams/data6.xml" /><Relationship Id="rId1" Type="http://schemas.openxmlformats.org/officeDocument/2006/relationships/slideLayout" Target="../slideLayouts/slideLayout2.xml" /><Relationship Id="rId6" Type="http://schemas.microsoft.com/office/2007/relationships/diagramDrawing" Target="../diagrams/drawing6.xml" /><Relationship Id="rId5" Type="http://schemas.openxmlformats.org/officeDocument/2006/relationships/diagramColors" Target="../diagrams/colors6.xml" /><Relationship Id="rId10" Type="http://schemas.openxmlformats.org/officeDocument/2006/relationships/image" Target="../media/image9.png" /><Relationship Id="rId4" Type="http://schemas.openxmlformats.org/officeDocument/2006/relationships/diagramQuickStyle" Target="../diagrams/quickStyle6.xml" /><Relationship Id="rId9"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488090" y="1269017"/>
            <a:ext cx="8967019" cy="1200329"/>
          </a:xfrm>
          <a:prstGeom prst="rect">
            <a:avLst/>
          </a:prstGeom>
          <a:noFill/>
        </p:spPr>
        <p:txBody>
          <a:bodyPr wrap="square" numCol="1" rtlCol="0">
            <a:spAutoFit/>
          </a:bodyPr>
          <a:lstStyle/>
          <a:p>
            <a:pPr algn="ctr"/>
            <a:r>
              <a:rPr lang="en-US" sz="7200" dirty="0">
                <a:ln w="0"/>
                <a:solidFill>
                  <a:srgbClr val="7030A0"/>
                </a:solidFill>
                <a:effectLst>
                  <a:outerShdw blurRad="38100" dist="25400" dir="5400000" algn="ctr" rotWithShape="0">
                    <a:srgbClr val="6E747A">
                      <a:alpha val="43000"/>
                    </a:srgbClr>
                  </a:outerShdw>
                </a:effectLst>
                <a:latin typeface="Arial Rounded MT Bold" panose="020F0704030504030204" pitchFamily="34" charset="0"/>
                <a:cs typeface="Times New Roman" panose="02020603050405020304" pitchFamily="18" charset="0"/>
              </a:rPr>
              <a:t>Respiratory Failure</a:t>
            </a:r>
            <a:endParaRPr lang="en-US" sz="4400" dirty="0">
              <a:ln w="0"/>
              <a:solidFill>
                <a:srgbClr val="7030A0"/>
              </a:solidFill>
              <a:effectLst>
                <a:outerShdw blurRad="38100" dist="25400" dir="5400000" algn="ctr" rotWithShape="0">
                  <a:srgbClr val="6E747A">
                    <a:alpha val="43000"/>
                  </a:srgbClr>
                </a:outerShdw>
              </a:effectLst>
              <a:latin typeface="Arial Rounded MT Bold" panose="020F0704030504030204" pitchFamily="34" charset="0"/>
              <a:cs typeface="Times New Roman" panose="02020603050405020304" pitchFamily="18" charset="0"/>
            </a:endParaRPr>
          </a:p>
        </p:txBody>
      </p:sp>
      <p:pic>
        <p:nvPicPr>
          <p:cNvPr id="11" name="Picture 10"/>
          <p:cNvPicPr>
            <a:picLocks noChangeAspect="1"/>
          </p:cNvPicPr>
          <p:nvPr/>
        </p:nvPicPr>
        <p:blipFill rotWithShape="1">
          <a:blip r:embed="rId3">
            <a:extLst>
              <a:ext uri="{BEBA8EAE-BF5A-486C-A8C5-ECC9F3942E4B}">
                <a14:imgProps xmlns:a14="http://schemas.microsoft.com/office/drawing/2010/main">
                  <a14:imgLayer r:embed="rId4">
                    <a14:imgEffect>
                      <a14:backgroundRemoval t="15625" b="84688" l="0" r="100000"/>
                    </a14:imgEffect>
                  </a14:imgLayer>
                </a14:imgProps>
              </a:ext>
            </a:extLst>
          </a:blip>
          <a:srcRect t="14575" b="16428"/>
          <a:stretch/>
        </p:blipFill>
        <p:spPr>
          <a:xfrm>
            <a:off x="5475244" y="30040"/>
            <a:ext cx="872392" cy="881798"/>
          </a:xfrm>
          <a:prstGeom prst="rect">
            <a:avLst/>
          </a:prstGeom>
        </p:spPr>
      </p:pic>
      <p:sp>
        <p:nvSpPr>
          <p:cNvPr id="13" name="TextBox 12">
            <a:extLst>
              <a:ext uri="{FF2B5EF4-FFF2-40B4-BE49-F238E27FC236}">
                <a16:creationId xmlns:a16="http://schemas.microsoft.com/office/drawing/2014/main" id="{155C52AE-AF34-4FD6-BFC4-93001944CBFF}"/>
              </a:ext>
            </a:extLst>
          </p:cNvPr>
          <p:cNvSpPr txBox="1"/>
          <p:nvPr/>
        </p:nvSpPr>
        <p:spPr>
          <a:xfrm>
            <a:off x="2081622" y="2697322"/>
            <a:ext cx="7659636" cy="1754326"/>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a:spAutoFit/>
          </a:bodyPr>
          <a:lstStyle/>
          <a:p>
            <a:pPr algn="ctr"/>
            <a:r>
              <a:rPr lang="en-US" sz="3600" kern="0" dirty="0">
                <a:ln w="0">
                  <a:solidFill>
                    <a:sysClr val="windowText" lastClr="000000"/>
                  </a:solidFill>
                </a:ln>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Respiratory system module</a:t>
            </a:r>
            <a:br>
              <a:rPr lang="en-US" sz="3600" kern="0" dirty="0">
                <a:ln w="0">
                  <a:solidFill>
                    <a:sysClr val="windowText" lastClr="000000"/>
                  </a:solidFill>
                </a:ln>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br>
            <a:r>
              <a:rPr lang="en-US" sz="3600" kern="0" dirty="0">
                <a:ln w="0">
                  <a:solidFill>
                    <a:sysClr val="windowText" lastClr="000000"/>
                  </a:solidFill>
                </a:ln>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Academic year 2022-2023 (2</a:t>
            </a:r>
            <a:r>
              <a:rPr lang="en-US" sz="3600" kern="0" baseline="30000" dirty="0">
                <a:ln w="0">
                  <a:solidFill>
                    <a:sysClr val="windowText" lastClr="000000"/>
                  </a:solidFill>
                </a:ln>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ed</a:t>
            </a:r>
            <a:r>
              <a:rPr lang="en-US" sz="3600" kern="0" dirty="0">
                <a:ln w="0">
                  <a:solidFill>
                    <a:sysClr val="windowText" lastClr="000000"/>
                  </a:solidFill>
                </a:ln>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year)</a:t>
            </a:r>
          </a:p>
          <a:p>
            <a:pPr algn="ctr"/>
            <a:r>
              <a:rPr lang="en-US" sz="3600" kern="0" dirty="0">
                <a:ln w="0">
                  <a:solidFill>
                    <a:sysClr val="windowText" lastClr="000000"/>
                  </a:solidFill>
                </a:ln>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Session 10   Lecture 2</a:t>
            </a:r>
            <a:endParaRPr lang="en-US" sz="3600" dirty="0">
              <a:ln w="0">
                <a:solidFill>
                  <a:sysClr val="windowText" lastClr="000000"/>
                </a:solidFill>
              </a:ln>
              <a:solidFill>
                <a:srgbClr val="7030A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3" name="Rectangle 2"/>
          <p:cNvSpPr/>
          <p:nvPr/>
        </p:nvSpPr>
        <p:spPr>
          <a:xfrm>
            <a:off x="1488090" y="197859"/>
            <a:ext cx="9603719" cy="584775"/>
          </a:xfrm>
          <a:prstGeom prst="rect">
            <a:avLst/>
          </a:prstGeom>
        </p:spPr>
        <p:txBody>
          <a:bodyPr wrap="none">
            <a:spAutoFit/>
          </a:bodyPr>
          <a:lstStyle/>
          <a:p>
            <a:pPr algn="ctr">
              <a:lnSpc>
                <a:spcPct val="100000"/>
              </a:lnSpc>
            </a:pPr>
            <a:r>
              <a:rPr lang="en-US" sz="3200" dirty="0">
                <a:ln w="0">
                  <a:solidFill>
                    <a:sysClr val="windowText" lastClr="000000"/>
                  </a:solidFill>
                </a:ln>
                <a:solidFill>
                  <a:srgbClr val="7030A0"/>
                </a:solidFill>
                <a:effectLst>
                  <a:outerShdw blurRad="38100" dist="25400" dir="5400000" algn="ctr" rotWithShape="0">
                    <a:srgbClr val="6E747A">
                      <a:alpha val="43000"/>
                    </a:srgbClr>
                  </a:outerShdw>
                </a:effectLst>
                <a:latin typeface="Times New Roman" pitchFamily="18" charset="0"/>
                <a:cs typeface="Times New Roman" pitchFamily="18" charset="0"/>
              </a:rPr>
              <a:t>University of Basrah                AlZahraa Medical College</a:t>
            </a:r>
          </a:p>
        </p:txBody>
      </p:sp>
      <p:sp>
        <p:nvSpPr>
          <p:cNvPr id="6" name="Subtitle 2"/>
          <p:cNvSpPr>
            <a:spLocks noGrp="1"/>
          </p:cNvSpPr>
          <p:nvPr>
            <p:ph type="subTitle" idx="1"/>
          </p:nvPr>
        </p:nvSpPr>
        <p:spPr>
          <a:xfrm>
            <a:off x="928287" y="4679624"/>
            <a:ext cx="11058494" cy="1752328"/>
          </a:xfrm>
          <a:noFill/>
          <a:ln>
            <a:noFill/>
          </a:ln>
        </p:spPr>
        <p:style>
          <a:lnRef idx="0">
            <a:scrgbClr r="0" g="0" b="0"/>
          </a:lnRef>
          <a:fillRef idx="0">
            <a:scrgbClr r="0" g="0" b="0"/>
          </a:fillRef>
          <a:effectRef idx="0">
            <a:scrgbClr r="0" g="0" b="0"/>
          </a:effectRef>
          <a:fontRef idx="minor">
            <a:schemeClr val="accent5"/>
          </a:fontRef>
        </p:style>
        <p:txBody>
          <a:bodyPr numCol="2">
            <a:normAutofit fontScale="92500" lnSpcReduction="10000"/>
          </a:bodyPr>
          <a:lstStyle/>
          <a:p>
            <a:pPr rtl="0">
              <a:defRPr/>
            </a:pPr>
            <a:r>
              <a:rPr lang="en-US" b="1" dirty="0">
                <a:solidFill>
                  <a:prstClr val="black"/>
                </a:solidFill>
                <a:latin typeface="Book Antiqua" panose="02040602050305030304" pitchFamily="18" charset="0"/>
              </a:rPr>
              <a:t>Dr. Nehaya Mnahi  [Module leader]</a:t>
            </a:r>
          </a:p>
          <a:p>
            <a:pPr defTabSz="457200" rtl="0">
              <a:defRPr/>
            </a:pPr>
            <a:r>
              <a:rPr lang="en-US" b="1" dirty="0">
                <a:solidFill>
                  <a:prstClr val="black"/>
                </a:solidFill>
                <a:latin typeface="Book Antiqua" panose="02040602050305030304" pitchFamily="18" charset="0"/>
              </a:rPr>
              <a:t>Dr. Hadeel Salman [Module co-leader]</a:t>
            </a:r>
          </a:p>
          <a:p>
            <a:pPr defTabSz="457200" rtl="0">
              <a:defRPr/>
            </a:pPr>
            <a:r>
              <a:rPr lang="en-US" b="1" dirty="0">
                <a:solidFill>
                  <a:prstClr val="black"/>
                </a:solidFill>
                <a:latin typeface="Book Antiqua" panose="02040602050305030304" pitchFamily="18" charset="0"/>
              </a:rPr>
              <a:t>Dr. Ahmed Bader</a:t>
            </a:r>
          </a:p>
          <a:p>
            <a:pPr defTabSz="457200" rtl="0">
              <a:defRPr/>
            </a:pPr>
            <a:endParaRPr lang="en-US" b="1" dirty="0">
              <a:solidFill>
                <a:prstClr val="black"/>
              </a:solidFill>
              <a:latin typeface="Book Antiqua" panose="02040602050305030304" pitchFamily="18" charset="0"/>
            </a:endParaRPr>
          </a:p>
          <a:p>
            <a:pPr defTabSz="457200" rtl="0">
              <a:defRPr/>
            </a:pPr>
            <a:endParaRPr lang="en-US" b="1" dirty="0">
              <a:solidFill>
                <a:prstClr val="black"/>
              </a:solidFill>
              <a:latin typeface="Book Antiqua" panose="02040602050305030304" pitchFamily="18" charset="0"/>
            </a:endParaRPr>
          </a:p>
          <a:p>
            <a:pPr defTabSz="457200" rtl="0">
              <a:defRPr/>
            </a:pPr>
            <a:endParaRPr lang="en-US" b="1" dirty="0">
              <a:solidFill>
                <a:prstClr val="black"/>
              </a:solidFill>
              <a:latin typeface="Book Antiqua" panose="02040602050305030304" pitchFamily="18" charset="0"/>
            </a:endParaRPr>
          </a:p>
          <a:p>
            <a:pPr defTabSz="457200" rtl="0">
              <a:defRPr/>
            </a:pPr>
            <a:r>
              <a:rPr lang="en-US" b="1" dirty="0">
                <a:solidFill>
                  <a:prstClr val="black"/>
                </a:solidFill>
                <a:latin typeface="Book Antiqua" panose="02040602050305030304" pitchFamily="18" charset="0"/>
              </a:rPr>
              <a:t>Dr. Ahmed Dawii</a:t>
            </a:r>
          </a:p>
          <a:p>
            <a:pPr defTabSz="457200" rtl="0">
              <a:defRPr/>
            </a:pPr>
            <a:r>
              <a:rPr lang="en-US" b="1" dirty="0">
                <a:solidFill>
                  <a:prstClr val="black"/>
                </a:solidFill>
                <a:latin typeface="Book Antiqua" panose="02040602050305030304" pitchFamily="18" charset="0"/>
              </a:rPr>
              <a:t>Dr. Nawal Mustafa</a:t>
            </a:r>
          </a:p>
          <a:p>
            <a:pPr defTabSz="457200" rtl="0">
              <a:defRPr/>
            </a:pPr>
            <a:r>
              <a:rPr lang="en-US" b="1" dirty="0">
                <a:solidFill>
                  <a:prstClr val="black"/>
                </a:solidFill>
                <a:latin typeface="Book Antiqua" panose="02040602050305030304" pitchFamily="18" charset="0"/>
              </a:rPr>
              <a:t>Dr. Ameer Qassim</a:t>
            </a:r>
          </a:p>
          <a:p>
            <a:pPr defTabSz="457200" rtl="0">
              <a:defRPr/>
            </a:pPr>
            <a:r>
              <a:rPr lang="en-US" b="1" dirty="0">
                <a:solidFill>
                  <a:prstClr val="black"/>
                </a:solidFill>
                <a:latin typeface="Book Antiqua" panose="02040602050305030304" pitchFamily="18" charset="0"/>
              </a:rPr>
              <a:t>Dr. Zuhair Abdul Kareem</a:t>
            </a:r>
          </a:p>
          <a:p>
            <a:pPr defTabSz="457200" rtl="0">
              <a:defRPr/>
            </a:pPr>
            <a:r>
              <a:rPr lang="en-US" b="1" dirty="0">
                <a:solidFill>
                  <a:prstClr val="black"/>
                </a:solidFill>
                <a:latin typeface="Book Antiqua" panose="02040602050305030304" pitchFamily="18" charset="0"/>
              </a:rPr>
              <a:t>Dr. Dr.Mustafa Emad </a:t>
            </a:r>
            <a:endParaRPr lang="ar-IQ"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7969" y="6043781"/>
            <a:ext cx="1198812" cy="719287"/>
          </a:xfrm>
          <a:prstGeom prst="ellipse">
            <a:avLst/>
          </a:prstGeom>
        </p:spPr>
      </p:pic>
    </p:spTree>
    <p:extLst>
      <p:ext uri="{BB962C8B-B14F-4D97-AF65-F5344CB8AC3E}">
        <p14:creationId xmlns:p14="http://schemas.microsoft.com/office/powerpoint/2010/main" val="2367309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9263" y="623871"/>
            <a:ext cx="5899765" cy="5899765"/>
          </a:xfrm>
        </p:spPr>
      </p:pic>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15625" b="84688" l="0" r="100000"/>
                    </a14:imgEffect>
                  </a14:imgLayer>
                </a14:imgProps>
              </a:ext>
            </a:extLst>
          </a:blip>
          <a:srcRect t="14575" b="16428"/>
          <a:stretch/>
        </p:blipFill>
        <p:spPr>
          <a:xfrm>
            <a:off x="11275364" y="44790"/>
            <a:ext cx="872392" cy="881798"/>
          </a:xfrm>
          <a:prstGeom prst="rect">
            <a:avLst/>
          </a:prstGeom>
        </p:spPr>
      </p:pic>
      <p:sp>
        <p:nvSpPr>
          <p:cNvPr id="2" name="TextBox 1"/>
          <p:cNvSpPr txBox="1"/>
          <p:nvPr/>
        </p:nvSpPr>
        <p:spPr>
          <a:xfrm>
            <a:off x="1319134" y="6220919"/>
            <a:ext cx="9956229"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sz="2800" dirty="0">
                <a:latin typeface="Arial Rounded MT Bold" panose="020F0704030504030204" pitchFamily="34" charset="0"/>
              </a:rPr>
              <a:t>Venturi Mask for delivery of controlled Oxygen therapy </a:t>
            </a:r>
            <a:endParaRPr lang="ar-IQ" sz="2800" dirty="0">
              <a:latin typeface="Arial Rounded MT Bold" panose="020F0704030504030204" pitchFamily="34" charset="0"/>
            </a:endParaRP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22610" b="8984"/>
          <a:stretch/>
        </p:blipFill>
        <p:spPr>
          <a:xfrm>
            <a:off x="1440927" y="81367"/>
            <a:ext cx="8907028" cy="725657"/>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21977" t="-2084" r="15005" b="1042"/>
          <a:stretch/>
        </p:blipFill>
        <p:spPr>
          <a:xfrm>
            <a:off x="11437495" y="6123723"/>
            <a:ext cx="755464" cy="726782"/>
          </a:xfrm>
          <a:prstGeom prst="ellipse">
            <a:avLst/>
          </a:prstGeom>
        </p:spPr>
      </p:pic>
    </p:spTree>
    <p:extLst>
      <p:ext uri="{BB962C8B-B14F-4D97-AF65-F5344CB8AC3E}">
        <p14:creationId xmlns:p14="http://schemas.microsoft.com/office/powerpoint/2010/main" val="3820691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8665" y="865965"/>
            <a:ext cx="6659951" cy="5212522"/>
          </a:xfrm>
          <a:prstGeom prst="rect">
            <a:avLst/>
          </a:prstGeom>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15625" b="84688" l="0" r="100000"/>
                    </a14:imgEffect>
                  </a14:imgLayer>
                </a14:imgProps>
              </a:ext>
            </a:extLst>
          </a:blip>
          <a:srcRect t="14575" b="16428"/>
          <a:stretch/>
        </p:blipFill>
        <p:spPr>
          <a:xfrm>
            <a:off x="11275364" y="44790"/>
            <a:ext cx="872392" cy="881798"/>
          </a:xfrm>
          <a:prstGeom prst="rect">
            <a:avLst/>
          </a:prstGeom>
        </p:spPr>
      </p:pic>
      <p:sp>
        <p:nvSpPr>
          <p:cNvPr id="7" name="TextBox 6"/>
          <p:cNvSpPr txBox="1"/>
          <p:nvPr/>
        </p:nvSpPr>
        <p:spPr>
          <a:xfrm>
            <a:off x="2803161" y="6116722"/>
            <a:ext cx="6775554"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en-US" sz="3200" dirty="0">
                <a:latin typeface="Arial Rounded MT Bold" panose="020F0704030504030204" pitchFamily="34" charset="0"/>
              </a:rPr>
              <a:t>Regular Oxygen delivery system </a:t>
            </a:r>
            <a:endParaRPr lang="ar-IQ" sz="3200" dirty="0">
              <a:latin typeface="Arial Rounded MT Bold" panose="020F0704030504030204" pitchFamily="34" charset="0"/>
            </a:endParaRPr>
          </a:p>
        </p:txBody>
      </p:sp>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750" t="-41" r="750" b="15463"/>
          <a:stretch/>
        </p:blipFill>
        <p:spPr>
          <a:xfrm>
            <a:off x="2137554" y="845259"/>
            <a:ext cx="8210401" cy="5208122"/>
          </a:xfrm>
          <a:prstGeom prst="rect">
            <a:avLst/>
          </a:prstGeom>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t="22610" b="8984"/>
          <a:stretch/>
        </p:blipFill>
        <p:spPr>
          <a:xfrm>
            <a:off x="1440927" y="81367"/>
            <a:ext cx="8907028" cy="725657"/>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87969" y="6043781"/>
            <a:ext cx="1198812" cy="719287"/>
          </a:xfrm>
          <a:prstGeom prst="ellipse">
            <a:avLst/>
          </a:prstGeom>
        </p:spPr>
      </p:pic>
    </p:spTree>
    <p:extLst>
      <p:ext uri="{BB962C8B-B14F-4D97-AF65-F5344CB8AC3E}">
        <p14:creationId xmlns:p14="http://schemas.microsoft.com/office/powerpoint/2010/main" val="3150071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540486867"/>
              </p:ext>
            </p:extLst>
          </p:nvPr>
        </p:nvGraphicFramePr>
        <p:xfrm>
          <a:off x="294968" y="924426"/>
          <a:ext cx="11308013" cy="37165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1302655121"/>
              </p:ext>
            </p:extLst>
          </p:nvPr>
        </p:nvGraphicFramePr>
        <p:xfrm>
          <a:off x="294968" y="4758421"/>
          <a:ext cx="11562735" cy="15190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p:cNvPicPr>
            <a:picLocks noChangeAspect="1"/>
          </p:cNvPicPr>
          <p:nvPr/>
        </p:nvPicPr>
        <p:blipFill rotWithShape="1">
          <a:blip r:embed="rId12">
            <a:extLst>
              <a:ext uri="{BEBA8EAE-BF5A-486C-A8C5-ECC9F3942E4B}">
                <a14:imgProps xmlns:a14="http://schemas.microsoft.com/office/drawing/2010/main">
                  <a14:imgLayer r:embed="rId13">
                    <a14:imgEffect>
                      <a14:backgroundRemoval t="15625" b="84688" l="0" r="100000"/>
                    </a14:imgEffect>
                  </a14:imgLayer>
                </a14:imgProps>
              </a:ext>
            </a:extLst>
          </a:blip>
          <a:srcRect t="14575" b="16428"/>
          <a:stretch/>
        </p:blipFill>
        <p:spPr>
          <a:xfrm>
            <a:off x="11275364" y="44790"/>
            <a:ext cx="872392" cy="881798"/>
          </a:xfrm>
          <a:prstGeom prst="rect">
            <a:avLst/>
          </a:prstGeom>
        </p:spPr>
      </p:pic>
      <p:pic>
        <p:nvPicPr>
          <p:cNvPr id="9" name="Picture 8"/>
          <p:cNvPicPr>
            <a:picLocks noChangeAspect="1"/>
          </p:cNvPicPr>
          <p:nvPr/>
        </p:nvPicPr>
        <p:blipFill rotWithShape="1">
          <a:blip r:embed="rId14">
            <a:extLst>
              <a:ext uri="{28A0092B-C50C-407E-A947-70E740481C1C}">
                <a14:useLocalDpi xmlns:a14="http://schemas.microsoft.com/office/drawing/2010/main" val="0"/>
              </a:ext>
            </a:extLst>
          </a:blip>
          <a:srcRect t="22610" b="8984"/>
          <a:stretch/>
        </p:blipFill>
        <p:spPr>
          <a:xfrm>
            <a:off x="1440927" y="81367"/>
            <a:ext cx="8907028" cy="725657"/>
          </a:xfrm>
          <a:prstGeom prst="rect">
            <a:avLst/>
          </a:prstGeom>
        </p:spPr>
      </p:pic>
      <p:pic>
        <p:nvPicPr>
          <p:cNvPr id="10" name="Picture 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48944" y="6138713"/>
            <a:ext cx="1198812" cy="719287"/>
          </a:xfrm>
          <a:prstGeom prst="ellipse">
            <a:avLst/>
          </a:prstGeom>
        </p:spPr>
      </p:pic>
    </p:spTree>
    <p:extLst>
      <p:ext uri="{BB962C8B-B14F-4D97-AF65-F5344CB8AC3E}">
        <p14:creationId xmlns:p14="http://schemas.microsoft.com/office/powerpoint/2010/main" val="4045094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graphicEl>
                                              <a:dgm id="{18E80BC3-6970-40F6-A567-BEBE17E947D5}"/>
                                            </p:graphicEl>
                                          </p:spTgt>
                                        </p:tgtEl>
                                        <p:attrNameLst>
                                          <p:attrName>style.visibility</p:attrName>
                                        </p:attrNameLst>
                                      </p:cBhvr>
                                      <p:to>
                                        <p:strVal val="visible"/>
                                      </p:to>
                                    </p:set>
                                    <p:anim calcmode="lin" valueType="num">
                                      <p:cBhvr>
                                        <p:cTn id="7" dur="500" fill="hold"/>
                                        <p:tgtEl>
                                          <p:spTgt spid="5">
                                            <p:graphicEl>
                                              <a:dgm id="{18E80BC3-6970-40F6-A567-BEBE17E947D5}"/>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18E80BC3-6970-40F6-A567-BEBE17E947D5}"/>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18E80BC3-6970-40F6-A567-BEBE17E947D5}"/>
                                            </p:graphicEl>
                                          </p:spTgt>
                                        </p:tgtEl>
                                      </p:cBhvr>
                                    </p:animEffect>
                                    <p:anim calcmode="lin" valueType="num">
                                      <p:cBhvr>
                                        <p:cTn id="10" dur="500" fill="hold"/>
                                        <p:tgtEl>
                                          <p:spTgt spid="5">
                                            <p:graphicEl>
                                              <a:dgm id="{18E80BC3-6970-40F6-A567-BEBE17E947D5}"/>
                                            </p:graphicEl>
                                          </p:spTgt>
                                        </p:tgtEl>
                                        <p:attrNameLst>
                                          <p:attrName>ppt_x</p:attrName>
                                        </p:attrNameLst>
                                      </p:cBhvr>
                                      <p:tavLst>
                                        <p:tav tm="0">
                                          <p:val>
                                            <p:fltVal val="0.5"/>
                                          </p:val>
                                        </p:tav>
                                        <p:tav tm="100000">
                                          <p:val>
                                            <p:strVal val="#ppt_x"/>
                                          </p:val>
                                        </p:tav>
                                      </p:tavLst>
                                    </p:anim>
                                    <p:anim calcmode="lin" valueType="num">
                                      <p:cBhvr>
                                        <p:cTn id="11" dur="500" fill="hold"/>
                                        <p:tgtEl>
                                          <p:spTgt spid="5">
                                            <p:graphicEl>
                                              <a:dgm id="{18E80BC3-6970-40F6-A567-BEBE17E947D5}"/>
                                            </p:graphicEl>
                                          </p:spTgt>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5">
                                            <p:graphicEl>
                                              <a:dgm id="{2E9C0270-A3EE-431B-8F29-D6C5FDDDAE16}"/>
                                            </p:graphicEl>
                                          </p:spTgt>
                                        </p:tgtEl>
                                        <p:attrNameLst>
                                          <p:attrName>style.visibility</p:attrName>
                                        </p:attrNameLst>
                                      </p:cBhvr>
                                      <p:to>
                                        <p:strVal val="visible"/>
                                      </p:to>
                                    </p:set>
                                    <p:anim calcmode="lin" valueType="num">
                                      <p:cBhvr>
                                        <p:cTn id="15" dur="500" fill="hold"/>
                                        <p:tgtEl>
                                          <p:spTgt spid="5">
                                            <p:graphicEl>
                                              <a:dgm id="{2E9C0270-A3EE-431B-8F29-D6C5FDDDAE16}"/>
                                            </p:graphicEl>
                                          </p:spTgt>
                                        </p:tgtEl>
                                        <p:attrNameLst>
                                          <p:attrName>ppt_w</p:attrName>
                                        </p:attrNameLst>
                                      </p:cBhvr>
                                      <p:tavLst>
                                        <p:tav tm="0">
                                          <p:val>
                                            <p:fltVal val="0"/>
                                          </p:val>
                                        </p:tav>
                                        <p:tav tm="100000">
                                          <p:val>
                                            <p:strVal val="#ppt_w"/>
                                          </p:val>
                                        </p:tav>
                                      </p:tavLst>
                                    </p:anim>
                                    <p:anim calcmode="lin" valueType="num">
                                      <p:cBhvr>
                                        <p:cTn id="16" dur="500" fill="hold"/>
                                        <p:tgtEl>
                                          <p:spTgt spid="5">
                                            <p:graphicEl>
                                              <a:dgm id="{2E9C0270-A3EE-431B-8F29-D6C5FDDDAE16}"/>
                                            </p:graphicEl>
                                          </p:spTgt>
                                        </p:tgtEl>
                                        <p:attrNameLst>
                                          <p:attrName>ppt_h</p:attrName>
                                        </p:attrNameLst>
                                      </p:cBhvr>
                                      <p:tavLst>
                                        <p:tav tm="0">
                                          <p:val>
                                            <p:fltVal val="0"/>
                                          </p:val>
                                        </p:tav>
                                        <p:tav tm="100000">
                                          <p:val>
                                            <p:strVal val="#ppt_h"/>
                                          </p:val>
                                        </p:tav>
                                      </p:tavLst>
                                    </p:anim>
                                    <p:animEffect transition="in" filter="fade">
                                      <p:cBhvr>
                                        <p:cTn id="17" dur="500"/>
                                        <p:tgtEl>
                                          <p:spTgt spid="5">
                                            <p:graphicEl>
                                              <a:dgm id="{2E9C0270-A3EE-431B-8F29-D6C5FDDDAE16}"/>
                                            </p:graphicEl>
                                          </p:spTgt>
                                        </p:tgtEl>
                                      </p:cBhvr>
                                    </p:animEffect>
                                    <p:anim calcmode="lin" valueType="num">
                                      <p:cBhvr>
                                        <p:cTn id="18" dur="500" fill="hold"/>
                                        <p:tgtEl>
                                          <p:spTgt spid="5">
                                            <p:graphicEl>
                                              <a:dgm id="{2E9C0270-A3EE-431B-8F29-D6C5FDDDAE16}"/>
                                            </p:graphicEl>
                                          </p:spTgt>
                                        </p:tgtEl>
                                        <p:attrNameLst>
                                          <p:attrName>ppt_x</p:attrName>
                                        </p:attrNameLst>
                                      </p:cBhvr>
                                      <p:tavLst>
                                        <p:tav tm="0">
                                          <p:val>
                                            <p:fltVal val="0.5"/>
                                          </p:val>
                                        </p:tav>
                                        <p:tav tm="100000">
                                          <p:val>
                                            <p:strVal val="#ppt_x"/>
                                          </p:val>
                                        </p:tav>
                                      </p:tavLst>
                                    </p:anim>
                                    <p:anim calcmode="lin" valueType="num">
                                      <p:cBhvr>
                                        <p:cTn id="19" dur="500" fill="hold"/>
                                        <p:tgtEl>
                                          <p:spTgt spid="5">
                                            <p:graphicEl>
                                              <a:dgm id="{2E9C0270-A3EE-431B-8F29-D6C5FDDDAE16}"/>
                                            </p:graphicEl>
                                          </p:spTgt>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grpId="0" nodeType="afterEffect">
                                  <p:stCondLst>
                                    <p:cond delay="0"/>
                                  </p:stCondLst>
                                  <p:childTnLst>
                                    <p:set>
                                      <p:cBhvr>
                                        <p:cTn id="22" dur="1" fill="hold">
                                          <p:stCondLst>
                                            <p:cond delay="0"/>
                                          </p:stCondLst>
                                        </p:cTn>
                                        <p:tgtEl>
                                          <p:spTgt spid="5">
                                            <p:graphicEl>
                                              <a:dgm id="{7A84359B-CA97-4E16-A041-5A59D2E2916D}"/>
                                            </p:graphicEl>
                                          </p:spTgt>
                                        </p:tgtEl>
                                        <p:attrNameLst>
                                          <p:attrName>style.visibility</p:attrName>
                                        </p:attrNameLst>
                                      </p:cBhvr>
                                      <p:to>
                                        <p:strVal val="visible"/>
                                      </p:to>
                                    </p:set>
                                    <p:anim calcmode="lin" valueType="num">
                                      <p:cBhvr>
                                        <p:cTn id="23" dur="500" fill="hold"/>
                                        <p:tgtEl>
                                          <p:spTgt spid="5">
                                            <p:graphicEl>
                                              <a:dgm id="{7A84359B-CA97-4E16-A041-5A59D2E2916D}"/>
                                            </p:graphicEl>
                                          </p:spTgt>
                                        </p:tgtEl>
                                        <p:attrNameLst>
                                          <p:attrName>ppt_w</p:attrName>
                                        </p:attrNameLst>
                                      </p:cBhvr>
                                      <p:tavLst>
                                        <p:tav tm="0">
                                          <p:val>
                                            <p:fltVal val="0"/>
                                          </p:val>
                                        </p:tav>
                                        <p:tav tm="100000">
                                          <p:val>
                                            <p:strVal val="#ppt_w"/>
                                          </p:val>
                                        </p:tav>
                                      </p:tavLst>
                                    </p:anim>
                                    <p:anim calcmode="lin" valueType="num">
                                      <p:cBhvr>
                                        <p:cTn id="24" dur="500" fill="hold"/>
                                        <p:tgtEl>
                                          <p:spTgt spid="5">
                                            <p:graphicEl>
                                              <a:dgm id="{7A84359B-CA97-4E16-A041-5A59D2E2916D}"/>
                                            </p:graphicEl>
                                          </p:spTgt>
                                        </p:tgtEl>
                                        <p:attrNameLst>
                                          <p:attrName>ppt_h</p:attrName>
                                        </p:attrNameLst>
                                      </p:cBhvr>
                                      <p:tavLst>
                                        <p:tav tm="0">
                                          <p:val>
                                            <p:fltVal val="0"/>
                                          </p:val>
                                        </p:tav>
                                        <p:tav tm="100000">
                                          <p:val>
                                            <p:strVal val="#ppt_h"/>
                                          </p:val>
                                        </p:tav>
                                      </p:tavLst>
                                    </p:anim>
                                    <p:animEffect transition="in" filter="fade">
                                      <p:cBhvr>
                                        <p:cTn id="25" dur="500"/>
                                        <p:tgtEl>
                                          <p:spTgt spid="5">
                                            <p:graphicEl>
                                              <a:dgm id="{7A84359B-CA97-4E16-A041-5A59D2E2916D}"/>
                                            </p:graphicEl>
                                          </p:spTgt>
                                        </p:tgtEl>
                                      </p:cBhvr>
                                    </p:animEffect>
                                    <p:anim calcmode="lin" valueType="num">
                                      <p:cBhvr>
                                        <p:cTn id="26" dur="500" fill="hold"/>
                                        <p:tgtEl>
                                          <p:spTgt spid="5">
                                            <p:graphicEl>
                                              <a:dgm id="{7A84359B-CA97-4E16-A041-5A59D2E2916D}"/>
                                            </p:graphicEl>
                                          </p:spTgt>
                                        </p:tgtEl>
                                        <p:attrNameLst>
                                          <p:attrName>ppt_x</p:attrName>
                                        </p:attrNameLst>
                                      </p:cBhvr>
                                      <p:tavLst>
                                        <p:tav tm="0">
                                          <p:val>
                                            <p:fltVal val="0.5"/>
                                          </p:val>
                                        </p:tav>
                                        <p:tav tm="100000">
                                          <p:val>
                                            <p:strVal val="#ppt_x"/>
                                          </p:val>
                                        </p:tav>
                                      </p:tavLst>
                                    </p:anim>
                                    <p:anim calcmode="lin" valueType="num">
                                      <p:cBhvr>
                                        <p:cTn id="27" dur="500" fill="hold"/>
                                        <p:tgtEl>
                                          <p:spTgt spid="5">
                                            <p:graphicEl>
                                              <a:dgm id="{7A84359B-CA97-4E16-A041-5A59D2E2916D}"/>
                                            </p:graphicEl>
                                          </p:spTgt>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grpId="0" nodeType="afterEffect">
                                  <p:stCondLst>
                                    <p:cond delay="0"/>
                                  </p:stCondLst>
                                  <p:childTnLst>
                                    <p:set>
                                      <p:cBhvr>
                                        <p:cTn id="30" dur="1" fill="hold">
                                          <p:stCondLst>
                                            <p:cond delay="0"/>
                                          </p:stCondLst>
                                        </p:cTn>
                                        <p:tgtEl>
                                          <p:spTgt spid="5">
                                            <p:graphicEl>
                                              <a:dgm id="{7C1AD604-C92D-4B88-9B83-44177E06BBAD}"/>
                                            </p:graphicEl>
                                          </p:spTgt>
                                        </p:tgtEl>
                                        <p:attrNameLst>
                                          <p:attrName>style.visibility</p:attrName>
                                        </p:attrNameLst>
                                      </p:cBhvr>
                                      <p:to>
                                        <p:strVal val="visible"/>
                                      </p:to>
                                    </p:set>
                                    <p:anim calcmode="lin" valueType="num">
                                      <p:cBhvr>
                                        <p:cTn id="31" dur="500" fill="hold"/>
                                        <p:tgtEl>
                                          <p:spTgt spid="5">
                                            <p:graphicEl>
                                              <a:dgm id="{7C1AD604-C92D-4B88-9B83-44177E06BBAD}"/>
                                            </p:graphicEl>
                                          </p:spTgt>
                                        </p:tgtEl>
                                        <p:attrNameLst>
                                          <p:attrName>ppt_w</p:attrName>
                                        </p:attrNameLst>
                                      </p:cBhvr>
                                      <p:tavLst>
                                        <p:tav tm="0">
                                          <p:val>
                                            <p:fltVal val="0"/>
                                          </p:val>
                                        </p:tav>
                                        <p:tav tm="100000">
                                          <p:val>
                                            <p:strVal val="#ppt_w"/>
                                          </p:val>
                                        </p:tav>
                                      </p:tavLst>
                                    </p:anim>
                                    <p:anim calcmode="lin" valueType="num">
                                      <p:cBhvr>
                                        <p:cTn id="32" dur="500" fill="hold"/>
                                        <p:tgtEl>
                                          <p:spTgt spid="5">
                                            <p:graphicEl>
                                              <a:dgm id="{7C1AD604-C92D-4B88-9B83-44177E06BBAD}"/>
                                            </p:graphicEl>
                                          </p:spTgt>
                                        </p:tgtEl>
                                        <p:attrNameLst>
                                          <p:attrName>ppt_h</p:attrName>
                                        </p:attrNameLst>
                                      </p:cBhvr>
                                      <p:tavLst>
                                        <p:tav tm="0">
                                          <p:val>
                                            <p:fltVal val="0"/>
                                          </p:val>
                                        </p:tav>
                                        <p:tav tm="100000">
                                          <p:val>
                                            <p:strVal val="#ppt_h"/>
                                          </p:val>
                                        </p:tav>
                                      </p:tavLst>
                                    </p:anim>
                                    <p:animEffect transition="in" filter="fade">
                                      <p:cBhvr>
                                        <p:cTn id="33" dur="500"/>
                                        <p:tgtEl>
                                          <p:spTgt spid="5">
                                            <p:graphicEl>
                                              <a:dgm id="{7C1AD604-C92D-4B88-9B83-44177E06BBAD}"/>
                                            </p:graphicEl>
                                          </p:spTgt>
                                        </p:tgtEl>
                                      </p:cBhvr>
                                    </p:animEffect>
                                    <p:anim calcmode="lin" valueType="num">
                                      <p:cBhvr>
                                        <p:cTn id="34" dur="500" fill="hold"/>
                                        <p:tgtEl>
                                          <p:spTgt spid="5">
                                            <p:graphicEl>
                                              <a:dgm id="{7C1AD604-C92D-4B88-9B83-44177E06BBAD}"/>
                                            </p:graphicEl>
                                          </p:spTgt>
                                        </p:tgtEl>
                                        <p:attrNameLst>
                                          <p:attrName>ppt_x</p:attrName>
                                        </p:attrNameLst>
                                      </p:cBhvr>
                                      <p:tavLst>
                                        <p:tav tm="0">
                                          <p:val>
                                            <p:fltVal val="0.5"/>
                                          </p:val>
                                        </p:tav>
                                        <p:tav tm="100000">
                                          <p:val>
                                            <p:strVal val="#ppt_x"/>
                                          </p:val>
                                        </p:tav>
                                      </p:tavLst>
                                    </p:anim>
                                    <p:anim calcmode="lin" valueType="num">
                                      <p:cBhvr>
                                        <p:cTn id="35" dur="500" fill="hold"/>
                                        <p:tgtEl>
                                          <p:spTgt spid="5">
                                            <p:graphicEl>
                                              <a:dgm id="{7C1AD604-C92D-4B88-9B83-44177E06BBAD}"/>
                                            </p:graphicEl>
                                          </p:spTgt>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grpId="0" nodeType="afterEffect">
                                  <p:stCondLst>
                                    <p:cond delay="0"/>
                                  </p:stCondLst>
                                  <p:childTnLst>
                                    <p:set>
                                      <p:cBhvr>
                                        <p:cTn id="38" dur="1" fill="hold">
                                          <p:stCondLst>
                                            <p:cond delay="0"/>
                                          </p:stCondLst>
                                        </p:cTn>
                                        <p:tgtEl>
                                          <p:spTgt spid="5">
                                            <p:graphicEl>
                                              <a:dgm id="{AB307E15-C67A-43D5-A084-949ED260BB51}"/>
                                            </p:graphicEl>
                                          </p:spTgt>
                                        </p:tgtEl>
                                        <p:attrNameLst>
                                          <p:attrName>style.visibility</p:attrName>
                                        </p:attrNameLst>
                                      </p:cBhvr>
                                      <p:to>
                                        <p:strVal val="visible"/>
                                      </p:to>
                                    </p:set>
                                    <p:anim calcmode="lin" valueType="num">
                                      <p:cBhvr>
                                        <p:cTn id="39" dur="500" fill="hold"/>
                                        <p:tgtEl>
                                          <p:spTgt spid="5">
                                            <p:graphicEl>
                                              <a:dgm id="{AB307E15-C67A-43D5-A084-949ED260BB51}"/>
                                            </p:graphicEl>
                                          </p:spTgt>
                                        </p:tgtEl>
                                        <p:attrNameLst>
                                          <p:attrName>ppt_w</p:attrName>
                                        </p:attrNameLst>
                                      </p:cBhvr>
                                      <p:tavLst>
                                        <p:tav tm="0">
                                          <p:val>
                                            <p:fltVal val="0"/>
                                          </p:val>
                                        </p:tav>
                                        <p:tav tm="100000">
                                          <p:val>
                                            <p:strVal val="#ppt_w"/>
                                          </p:val>
                                        </p:tav>
                                      </p:tavLst>
                                    </p:anim>
                                    <p:anim calcmode="lin" valueType="num">
                                      <p:cBhvr>
                                        <p:cTn id="40" dur="500" fill="hold"/>
                                        <p:tgtEl>
                                          <p:spTgt spid="5">
                                            <p:graphicEl>
                                              <a:dgm id="{AB307E15-C67A-43D5-A084-949ED260BB51}"/>
                                            </p:graphicEl>
                                          </p:spTgt>
                                        </p:tgtEl>
                                        <p:attrNameLst>
                                          <p:attrName>ppt_h</p:attrName>
                                        </p:attrNameLst>
                                      </p:cBhvr>
                                      <p:tavLst>
                                        <p:tav tm="0">
                                          <p:val>
                                            <p:fltVal val="0"/>
                                          </p:val>
                                        </p:tav>
                                        <p:tav tm="100000">
                                          <p:val>
                                            <p:strVal val="#ppt_h"/>
                                          </p:val>
                                        </p:tav>
                                      </p:tavLst>
                                    </p:anim>
                                    <p:animEffect transition="in" filter="fade">
                                      <p:cBhvr>
                                        <p:cTn id="41" dur="500"/>
                                        <p:tgtEl>
                                          <p:spTgt spid="5">
                                            <p:graphicEl>
                                              <a:dgm id="{AB307E15-C67A-43D5-A084-949ED260BB51}"/>
                                            </p:graphicEl>
                                          </p:spTgt>
                                        </p:tgtEl>
                                      </p:cBhvr>
                                    </p:animEffect>
                                    <p:anim calcmode="lin" valueType="num">
                                      <p:cBhvr>
                                        <p:cTn id="42" dur="500" fill="hold"/>
                                        <p:tgtEl>
                                          <p:spTgt spid="5">
                                            <p:graphicEl>
                                              <a:dgm id="{AB307E15-C67A-43D5-A084-949ED260BB51}"/>
                                            </p:graphicEl>
                                          </p:spTgt>
                                        </p:tgtEl>
                                        <p:attrNameLst>
                                          <p:attrName>ppt_x</p:attrName>
                                        </p:attrNameLst>
                                      </p:cBhvr>
                                      <p:tavLst>
                                        <p:tav tm="0">
                                          <p:val>
                                            <p:fltVal val="0.5"/>
                                          </p:val>
                                        </p:tav>
                                        <p:tav tm="100000">
                                          <p:val>
                                            <p:strVal val="#ppt_x"/>
                                          </p:val>
                                        </p:tav>
                                      </p:tavLst>
                                    </p:anim>
                                    <p:anim calcmode="lin" valueType="num">
                                      <p:cBhvr>
                                        <p:cTn id="43" dur="500" fill="hold"/>
                                        <p:tgtEl>
                                          <p:spTgt spid="5">
                                            <p:graphicEl>
                                              <a:dgm id="{AB307E15-C67A-43D5-A084-949ED260BB51}"/>
                                            </p:graphicEl>
                                          </p:spTgt>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grpId="0" nodeType="afterEffect">
                                  <p:stCondLst>
                                    <p:cond delay="0"/>
                                  </p:stCondLst>
                                  <p:childTnLst>
                                    <p:set>
                                      <p:cBhvr>
                                        <p:cTn id="46" dur="1" fill="hold">
                                          <p:stCondLst>
                                            <p:cond delay="0"/>
                                          </p:stCondLst>
                                        </p:cTn>
                                        <p:tgtEl>
                                          <p:spTgt spid="5">
                                            <p:graphicEl>
                                              <a:dgm id="{FC5605D2-328E-4F06-B21F-6B5DD31FF0D4}"/>
                                            </p:graphicEl>
                                          </p:spTgt>
                                        </p:tgtEl>
                                        <p:attrNameLst>
                                          <p:attrName>style.visibility</p:attrName>
                                        </p:attrNameLst>
                                      </p:cBhvr>
                                      <p:to>
                                        <p:strVal val="visible"/>
                                      </p:to>
                                    </p:set>
                                    <p:anim calcmode="lin" valueType="num">
                                      <p:cBhvr>
                                        <p:cTn id="47" dur="500" fill="hold"/>
                                        <p:tgtEl>
                                          <p:spTgt spid="5">
                                            <p:graphicEl>
                                              <a:dgm id="{FC5605D2-328E-4F06-B21F-6B5DD31FF0D4}"/>
                                            </p:graphicEl>
                                          </p:spTgt>
                                        </p:tgtEl>
                                        <p:attrNameLst>
                                          <p:attrName>ppt_w</p:attrName>
                                        </p:attrNameLst>
                                      </p:cBhvr>
                                      <p:tavLst>
                                        <p:tav tm="0">
                                          <p:val>
                                            <p:fltVal val="0"/>
                                          </p:val>
                                        </p:tav>
                                        <p:tav tm="100000">
                                          <p:val>
                                            <p:strVal val="#ppt_w"/>
                                          </p:val>
                                        </p:tav>
                                      </p:tavLst>
                                    </p:anim>
                                    <p:anim calcmode="lin" valueType="num">
                                      <p:cBhvr>
                                        <p:cTn id="48" dur="500" fill="hold"/>
                                        <p:tgtEl>
                                          <p:spTgt spid="5">
                                            <p:graphicEl>
                                              <a:dgm id="{FC5605D2-328E-4F06-B21F-6B5DD31FF0D4}"/>
                                            </p:graphicEl>
                                          </p:spTgt>
                                        </p:tgtEl>
                                        <p:attrNameLst>
                                          <p:attrName>ppt_h</p:attrName>
                                        </p:attrNameLst>
                                      </p:cBhvr>
                                      <p:tavLst>
                                        <p:tav tm="0">
                                          <p:val>
                                            <p:fltVal val="0"/>
                                          </p:val>
                                        </p:tav>
                                        <p:tav tm="100000">
                                          <p:val>
                                            <p:strVal val="#ppt_h"/>
                                          </p:val>
                                        </p:tav>
                                      </p:tavLst>
                                    </p:anim>
                                    <p:animEffect transition="in" filter="fade">
                                      <p:cBhvr>
                                        <p:cTn id="49" dur="500"/>
                                        <p:tgtEl>
                                          <p:spTgt spid="5">
                                            <p:graphicEl>
                                              <a:dgm id="{FC5605D2-328E-4F06-B21F-6B5DD31FF0D4}"/>
                                            </p:graphicEl>
                                          </p:spTgt>
                                        </p:tgtEl>
                                      </p:cBhvr>
                                    </p:animEffect>
                                    <p:anim calcmode="lin" valueType="num">
                                      <p:cBhvr>
                                        <p:cTn id="50" dur="500" fill="hold"/>
                                        <p:tgtEl>
                                          <p:spTgt spid="5">
                                            <p:graphicEl>
                                              <a:dgm id="{FC5605D2-328E-4F06-B21F-6B5DD31FF0D4}"/>
                                            </p:graphicEl>
                                          </p:spTgt>
                                        </p:tgtEl>
                                        <p:attrNameLst>
                                          <p:attrName>ppt_x</p:attrName>
                                        </p:attrNameLst>
                                      </p:cBhvr>
                                      <p:tavLst>
                                        <p:tav tm="0">
                                          <p:val>
                                            <p:fltVal val="0.5"/>
                                          </p:val>
                                        </p:tav>
                                        <p:tav tm="100000">
                                          <p:val>
                                            <p:strVal val="#ppt_x"/>
                                          </p:val>
                                        </p:tav>
                                      </p:tavLst>
                                    </p:anim>
                                    <p:anim calcmode="lin" valueType="num">
                                      <p:cBhvr>
                                        <p:cTn id="51" dur="500" fill="hold"/>
                                        <p:tgtEl>
                                          <p:spTgt spid="5">
                                            <p:graphicEl>
                                              <a:dgm id="{FC5605D2-328E-4F06-B21F-6B5DD31FF0D4}"/>
                                            </p:graphicEl>
                                          </p:spTgt>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53" presetClass="entr" presetSubtype="528" fill="hold" grpId="0" nodeType="afterEffect">
                                  <p:stCondLst>
                                    <p:cond delay="0"/>
                                  </p:stCondLst>
                                  <p:childTnLst>
                                    <p:set>
                                      <p:cBhvr>
                                        <p:cTn id="54" dur="1" fill="hold">
                                          <p:stCondLst>
                                            <p:cond delay="0"/>
                                          </p:stCondLst>
                                        </p:cTn>
                                        <p:tgtEl>
                                          <p:spTgt spid="5">
                                            <p:graphicEl>
                                              <a:dgm id="{999B3160-49B3-4ACB-B846-8EFE11D07FEF}"/>
                                            </p:graphicEl>
                                          </p:spTgt>
                                        </p:tgtEl>
                                        <p:attrNameLst>
                                          <p:attrName>style.visibility</p:attrName>
                                        </p:attrNameLst>
                                      </p:cBhvr>
                                      <p:to>
                                        <p:strVal val="visible"/>
                                      </p:to>
                                    </p:set>
                                    <p:anim calcmode="lin" valueType="num">
                                      <p:cBhvr>
                                        <p:cTn id="55" dur="500" fill="hold"/>
                                        <p:tgtEl>
                                          <p:spTgt spid="5">
                                            <p:graphicEl>
                                              <a:dgm id="{999B3160-49B3-4ACB-B846-8EFE11D07FEF}"/>
                                            </p:graphicEl>
                                          </p:spTgt>
                                        </p:tgtEl>
                                        <p:attrNameLst>
                                          <p:attrName>ppt_w</p:attrName>
                                        </p:attrNameLst>
                                      </p:cBhvr>
                                      <p:tavLst>
                                        <p:tav tm="0">
                                          <p:val>
                                            <p:fltVal val="0"/>
                                          </p:val>
                                        </p:tav>
                                        <p:tav tm="100000">
                                          <p:val>
                                            <p:strVal val="#ppt_w"/>
                                          </p:val>
                                        </p:tav>
                                      </p:tavLst>
                                    </p:anim>
                                    <p:anim calcmode="lin" valueType="num">
                                      <p:cBhvr>
                                        <p:cTn id="56" dur="500" fill="hold"/>
                                        <p:tgtEl>
                                          <p:spTgt spid="5">
                                            <p:graphicEl>
                                              <a:dgm id="{999B3160-49B3-4ACB-B846-8EFE11D07FEF}"/>
                                            </p:graphicEl>
                                          </p:spTgt>
                                        </p:tgtEl>
                                        <p:attrNameLst>
                                          <p:attrName>ppt_h</p:attrName>
                                        </p:attrNameLst>
                                      </p:cBhvr>
                                      <p:tavLst>
                                        <p:tav tm="0">
                                          <p:val>
                                            <p:fltVal val="0"/>
                                          </p:val>
                                        </p:tav>
                                        <p:tav tm="100000">
                                          <p:val>
                                            <p:strVal val="#ppt_h"/>
                                          </p:val>
                                        </p:tav>
                                      </p:tavLst>
                                    </p:anim>
                                    <p:animEffect transition="in" filter="fade">
                                      <p:cBhvr>
                                        <p:cTn id="57" dur="500"/>
                                        <p:tgtEl>
                                          <p:spTgt spid="5">
                                            <p:graphicEl>
                                              <a:dgm id="{999B3160-49B3-4ACB-B846-8EFE11D07FEF}"/>
                                            </p:graphicEl>
                                          </p:spTgt>
                                        </p:tgtEl>
                                      </p:cBhvr>
                                    </p:animEffect>
                                    <p:anim calcmode="lin" valueType="num">
                                      <p:cBhvr>
                                        <p:cTn id="58" dur="500" fill="hold"/>
                                        <p:tgtEl>
                                          <p:spTgt spid="5">
                                            <p:graphicEl>
                                              <a:dgm id="{999B3160-49B3-4ACB-B846-8EFE11D07FEF}"/>
                                            </p:graphicEl>
                                          </p:spTgt>
                                        </p:tgtEl>
                                        <p:attrNameLst>
                                          <p:attrName>ppt_x</p:attrName>
                                        </p:attrNameLst>
                                      </p:cBhvr>
                                      <p:tavLst>
                                        <p:tav tm="0">
                                          <p:val>
                                            <p:fltVal val="0.5"/>
                                          </p:val>
                                        </p:tav>
                                        <p:tav tm="100000">
                                          <p:val>
                                            <p:strVal val="#ppt_x"/>
                                          </p:val>
                                        </p:tav>
                                      </p:tavLst>
                                    </p:anim>
                                    <p:anim calcmode="lin" valueType="num">
                                      <p:cBhvr>
                                        <p:cTn id="59" dur="500" fill="hold"/>
                                        <p:tgtEl>
                                          <p:spTgt spid="5">
                                            <p:graphicEl>
                                              <a:dgm id="{999B3160-49B3-4ACB-B846-8EFE11D07FEF}"/>
                                            </p:graphicEl>
                                          </p:spTgt>
                                        </p:tgtEl>
                                        <p:attrNameLst>
                                          <p:attrName>ppt_y</p:attrName>
                                        </p:attrNameLst>
                                      </p:cBhvr>
                                      <p:tavLst>
                                        <p:tav tm="0">
                                          <p:val>
                                            <p:fltVal val="0.5"/>
                                          </p:val>
                                        </p:tav>
                                        <p:tav tm="100000">
                                          <p:val>
                                            <p:strVal val="#ppt_y"/>
                                          </p:val>
                                        </p:tav>
                                      </p:tavLst>
                                    </p:anim>
                                  </p:childTnLst>
                                </p:cTn>
                              </p:par>
                            </p:childTnLst>
                          </p:cTn>
                        </p:par>
                        <p:par>
                          <p:cTn id="60" fill="hold">
                            <p:stCondLst>
                              <p:cond delay="3500"/>
                            </p:stCondLst>
                            <p:childTnLst>
                              <p:par>
                                <p:cTn id="61" presetID="53" presetClass="entr" presetSubtype="528" fill="hold" grpId="0" nodeType="afterEffect">
                                  <p:stCondLst>
                                    <p:cond delay="0"/>
                                  </p:stCondLst>
                                  <p:childTnLst>
                                    <p:set>
                                      <p:cBhvr>
                                        <p:cTn id="62" dur="1" fill="hold">
                                          <p:stCondLst>
                                            <p:cond delay="0"/>
                                          </p:stCondLst>
                                        </p:cTn>
                                        <p:tgtEl>
                                          <p:spTgt spid="5">
                                            <p:graphicEl>
                                              <a:dgm id="{1E5A1377-82C9-40E6-9E92-8E398981747D}"/>
                                            </p:graphicEl>
                                          </p:spTgt>
                                        </p:tgtEl>
                                        <p:attrNameLst>
                                          <p:attrName>style.visibility</p:attrName>
                                        </p:attrNameLst>
                                      </p:cBhvr>
                                      <p:to>
                                        <p:strVal val="visible"/>
                                      </p:to>
                                    </p:set>
                                    <p:anim calcmode="lin" valueType="num">
                                      <p:cBhvr>
                                        <p:cTn id="63" dur="500" fill="hold"/>
                                        <p:tgtEl>
                                          <p:spTgt spid="5">
                                            <p:graphicEl>
                                              <a:dgm id="{1E5A1377-82C9-40E6-9E92-8E398981747D}"/>
                                            </p:graphicEl>
                                          </p:spTgt>
                                        </p:tgtEl>
                                        <p:attrNameLst>
                                          <p:attrName>ppt_w</p:attrName>
                                        </p:attrNameLst>
                                      </p:cBhvr>
                                      <p:tavLst>
                                        <p:tav tm="0">
                                          <p:val>
                                            <p:fltVal val="0"/>
                                          </p:val>
                                        </p:tav>
                                        <p:tav tm="100000">
                                          <p:val>
                                            <p:strVal val="#ppt_w"/>
                                          </p:val>
                                        </p:tav>
                                      </p:tavLst>
                                    </p:anim>
                                    <p:anim calcmode="lin" valueType="num">
                                      <p:cBhvr>
                                        <p:cTn id="64" dur="500" fill="hold"/>
                                        <p:tgtEl>
                                          <p:spTgt spid="5">
                                            <p:graphicEl>
                                              <a:dgm id="{1E5A1377-82C9-40E6-9E92-8E398981747D}"/>
                                            </p:graphicEl>
                                          </p:spTgt>
                                        </p:tgtEl>
                                        <p:attrNameLst>
                                          <p:attrName>ppt_h</p:attrName>
                                        </p:attrNameLst>
                                      </p:cBhvr>
                                      <p:tavLst>
                                        <p:tav tm="0">
                                          <p:val>
                                            <p:fltVal val="0"/>
                                          </p:val>
                                        </p:tav>
                                        <p:tav tm="100000">
                                          <p:val>
                                            <p:strVal val="#ppt_h"/>
                                          </p:val>
                                        </p:tav>
                                      </p:tavLst>
                                    </p:anim>
                                    <p:animEffect transition="in" filter="fade">
                                      <p:cBhvr>
                                        <p:cTn id="65" dur="500"/>
                                        <p:tgtEl>
                                          <p:spTgt spid="5">
                                            <p:graphicEl>
                                              <a:dgm id="{1E5A1377-82C9-40E6-9E92-8E398981747D}"/>
                                            </p:graphicEl>
                                          </p:spTgt>
                                        </p:tgtEl>
                                      </p:cBhvr>
                                    </p:animEffect>
                                    <p:anim calcmode="lin" valueType="num">
                                      <p:cBhvr>
                                        <p:cTn id="66" dur="500" fill="hold"/>
                                        <p:tgtEl>
                                          <p:spTgt spid="5">
                                            <p:graphicEl>
                                              <a:dgm id="{1E5A1377-82C9-40E6-9E92-8E398981747D}"/>
                                            </p:graphicEl>
                                          </p:spTgt>
                                        </p:tgtEl>
                                        <p:attrNameLst>
                                          <p:attrName>ppt_x</p:attrName>
                                        </p:attrNameLst>
                                      </p:cBhvr>
                                      <p:tavLst>
                                        <p:tav tm="0">
                                          <p:val>
                                            <p:fltVal val="0.5"/>
                                          </p:val>
                                        </p:tav>
                                        <p:tav tm="100000">
                                          <p:val>
                                            <p:strVal val="#ppt_x"/>
                                          </p:val>
                                        </p:tav>
                                      </p:tavLst>
                                    </p:anim>
                                    <p:anim calcmode="lin" valueType="num">
                                      <p:cBhvr>
                                        <p:cTn id="67" dur="500" fill="hold"/>
                                        <p:tgtEl>
                                          <p:spTgt spid="5">
                                            <p:graphicEl>
                                              <a:dgm id="{1E5A1377-82C9-40E6-9E92-8E398981747D}"/>
                                            </p:graphicEl>
                                          </p:spTgt>
                                        </p:tgtEl>
                                        <p:attrNameLst>
                                          <p:attrName>ppt_y</p:attrName>
                                        </p:attrNameLst>
                                      </p:cBhvr>
                                      <p:tavLst>
                                        <p:tav tm="0">
                                          <p:val>
                                            <p:fltVal val="0.5"/>
                                          </p:val>
                                        </p:tav>
                                        <p:tav tm="100000">
                                          <p:val>
                                            <p:strVal val="#ppt_y"/>
                                          </p:val>
                                        </p:tav>
                                      </p:tavLst>
                                    </p:anim>
                                  </p:childTnLst>
                                </p:cTn>
                              </p:par>
                            </p:childTnLst>
                          </p:cTn>
                        </p:par>
                        <p:par>
                          <p:cTn id="68" fill="hold">
                            <p:stCondLst>
                              <p:cond delay="4000"/>
                            </p:stCondLst>
                            <p:childTnLst>
                              <p:par>
                                <p:cTn id="69" presetID="53" presetClass="entr" presetSubtype="528" fill="hold" grpId="0" nodeType="afterEffect">
                                  <p:stCondLst>
                                    <p:cond delay="0"/>
                                  </p:stCondLst>
                                  <p:childTnLst>
                                    <p:set>
                                      <p:cBhvr>
                                        <p:cTn id="70" dur="1" fill="hold">
                                          <p:stCondLst>
                                            <p:cond delay="0"/>
                                          </p:stCondLst>
                                        </p:cTn>
                                        <p:tgtEl>
                                          <p:spTgt spid="5">
                                            <p:graphicEl>
                                              <a:dgm id="{56ED0A27-5CD7-40A9-8EE2-6F361BF65856}"/>
                                            </p:graphicEl>
                                          </p:spTgt>
                                        </p:tgtEl>
                                        <p:attrNameLst>
                                          <p:attrName>style.visibility</p:attrName>
                                        </p:attrNameLst>
                                      </p:cBhvr>
                                      <p:to>
                                        <p:strVal val="visible"/>
                                      </p:to>
                                    </p:set>
                                    <p:anim calcmode="lin" valueType="num">
                                      <p:cBhvr>
                                        <p:cTn id="71" dur="500" fill="hold"/>
                                        <p:tgtEl>
                                          <p:spTgt spid="5">
                                            <p:graphicEl>
                                              <a:dgm id="{56ED0A27-5CD7-40A9-8EE2-6F361BF65856}"/>
                                            </p:graphicEl>
                                          </p:spTgt>
                                        </p:tgtEl>
                                        <p:attrNameLst>
                                          <p:attrName>ppt_w</p:attrName>
                                        </p:attrNameLst>
                                      </p:cBhvr>
                                      <p:tavLst>
                                        <p:tav tm="0">
                                          <p:val>
                                            <p:fltVal val="0"/>
                                          </p:val>
                                        </p:tav>
                                        <p:tav tm="100000">
                                          <p:val>
                                            <p:strVal val="#ppt_w"/>
                                          </p:val>
                                        </p:tav>
                                      </p:tavLst>
                                    </p:anim>
                                    <p:anim calcmode="lin" valueType="num">
                                      <p:cBhvr>
                                        <p:cTn id="72" dur="500" fill="hold"/>
                                        <p:tgtEl>
                                          <p:spTgt spid="5">
                                            <p:graphicEl>
                                              <a:dgm id="{56ED0A27-5CD7-40A9-8EE2-6F361BF65856}"/>
                                            </p:graphicEl>
                                          </p:spTgt>
                                        </p:tgtEl>
                                        <p:attrNameLst>
                                          <p:attrName>ppt_h</p:attrName>
                                        </p:attrNameLst>
                                      </p:cBhvr>
                                      <p:tavLst>
                                        <p:tav tm="0">
                                          <p:val>
                                            <p:fltVal val="0"/>
                                          </p:val>
                                        </p:tav>
                                        <p:tav tm="100000">
                                          <p:val>
                                            <p:strVal val="#ppt_h"/>
                                          </p:val>
                                        </p:tav>
                                      </p:tavLst>
                                    </p:anim>
                                    <p:animEffect transition="in" filter="fade">
                                      <p:cBhvr>
                                        <p:cTn id="73" dur="500"/>
                                        <p:tgtEl>
                                          <p:spTgt spid="5">
                                            <p:graphicEl>
                                              <a:dgm id="{56ED0A27-5CD7-40A9-8EE2-6F361BF65856}"/>
                                            </p:graphicEl>
                                          </p:spTgt>
                                        </p:tgtEl>
                                      </p:cBhvr>
                                    </p:animEffect>
                                    <p:anim calcmode="lin" valueType="num">
                                      <p:cBhvr>
                                        <p:cTn id="74" dur="500" fill="hold"/>
                                        <p:tgtEl>
                                          <p:spTgt spid="5">
                                            <p:graphicEl>
                                              <a:dgm id="{56ED0A27-5CD7-40A9-8EE2-6F361BF65856}"/>
                                            </p:graphicEl>
                                          </p:spTgt>
                                        </p:tgtEl>
                                        <p:attrNameLst>
                                          <p:attrName>ppt_x</p:attrName>
                                        </p:attrNameLst>
                                      </p:cBhvr>
                                      <p:tavLst>
                                        <p:tav tm="0">
                                          <p:val>
                                            <p:fltVal val="0.5"/>
                                          </p:val>
                                        </p:tav>
                                        <p:tav tm="100000">
                                          <p:val>
                                            <p:strVal val="#ppt_x"/>
                                          </p:val>
                                        </p:tav>
                                      </p:tavLst>
                                    </p:anim>
                                    <p:anim calcmode="lin" valueType="num">
                                      <p:cBhvr>
                                        <p:cTn id="75" dur="500" fill="hold"/>
                                        <p:tgtEl>
                                          <p:spTgt spid="5">
                                            <p:graphicEl>
                                              <a:dgm id="{56ED0A27-5CD7-40A9-8EE2-6F361BF65856}"/>
                                            </p:graphicEl>
                                          </p:spTgt>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grpId="0" nodeType="afterEffect">
                                  <p:stCondLst>
                                    <p:cond delay="0"/>
                                  </p:stCondLst>
                                  <p:childTnLst>
                                    <p:set>
                                      <p:cBhvr>
                                        <p:cTn id="78" dur="1" fill="hold">
                                          <p:stCondLst>
                                            <p:cond delay="0"/>
                                          </p:stCondLst>
                                        </p:cTn>
                                        <p:tgtEl>
                                          <p:spTgt spid="5">
                                            <p:graphicEl>
                                              <a:dgm id="{AABA8335-6A72-49AE-A396-F28A36996368}"/>
                                            </p:graphicEl>
                                          </p:spTgt>
                                        </p:tgtEl>
                                        <p:attrNameLst>
                                          <p:attrName>style.visibility</p:attrName>
                                        </p:attrNameLst>
                                      </p:cBhvr>
                                      <p:to>
                                        <p:strVal val="visible"/>
                                      </p:to>
                                    </p:set>
                                    <p:anim calcmode="lin" valueType="num">
                                      <p:cBhvr>
                                        <p:cTn id="79" dur="500" fill="hold"/>
                                        <p:tgtEl>
                                          <p:spTgt spid="5">
                                            <p:graphicEl>
                                              <a:dgm id="{AABA8335-6A72-49AE-A396-F28A36996368}"/>
                                            </p:graphicEl>
                                          </p:spTgt>
                                        </p:tgtEl>
                                        <p:attrNameLst>
                                          <p:attrName>ppt_w</p:attrName>
                                        </p:attrNameLst>
                                      </p:cBhvr>
                                      <p:tavLst>
                                        <p:tav tm="0">
                                          <p:val>
                                            <p:fltVal val="0"/>
                                          </p:val>
                                        </p:tav>
                                        <p:tav tm="100000">
                                          <p:val>
                                            <p:strVal val="#ppt_w"/>
                                          </p:val>
                                        </p:tav>
                                      </p:tavLst>
                                    </p:anim>
                                    <p:anim calcmode="lin" valueType="num">
                                      <p:cBhvr>
                                        <p:cTn id="80" dur="500" fill="hold"/>
                                        <p:tgtEl>
                                          <p:spTgt spid="5">
                                            <p:graphicEl>
                                              <a:dgm id="{AABA8335-6A72-49AE-A396-F28A36996368}"/>
                                            </p:graphicEl>
                                          </p:spTgt>
                                        </p:tgtEl>
                                        <p:attrNameLst>
                                          <p:attrName>ppt_h</p:attrName>
                                        </p:attrNameLst>
                                      </p:cBhvr>
                                      <p:tavLst>
                                        <p:tav tm="0">
                                          <p:val>
                                            <p:fltVal val="0"/>
                                          </p:val>
                                        </p:tav>
                                        <p:tav tm="100000">
                                          <p:val>
                                            <p:strVal val="#ppt_h"/>
                                          </p:val>
                                        </p:tav>
                                      </p:tavLst>
                                    </p:anim>
                                    <p:animEffect transition="in" filter="fade">
                                      <p:cBhvr>
                                        <p:cTn id="81" dur="500"/>
                                        <p:tgtEl>
                                          <p:spTgt spid="5">
                                            <p:graphicEl>
                                              <a:dgm id="{AABA8335-6A72-49AE-A396-F28A36996368}"/>
                                            </p:graphicEl>
                                          </p:spTgt>
                                        </p:tgtEl>
                                      </p:cBhvr>
                                    </p:animEffect>
                                    <p:anim calcmode="lin" valueType="num">
                                      <p:cBhvr>
                                        <p:cTn id="82" dur="500" fill="hold"/>
                                        <p:tgtEl>
                                          <p:spTgt spid="5">
                                            <p:graphicEl>
                                              <a:dgm id="{AABA8335-6A72-49AE-A396-F28A36996368}"/>
                                            </p:graphicEl>
                                          </p:spTgt>
                                        </p:tgtEl>
                                        <p:attrNameLst>
                                          <p:attrName>ppt_x</p:attrName>
                                        </p:attrNameLst>
                                      </p:cBhvr>
                                      <p:tavLst>
                                        <p:tav tm="0">
                                          <p:val>
                                            <p:fltVal val="0.5"/>
                                          </p:val>
                                        </p:tav>
                                        <p:tav tm="100000">
                                          <p:val>
                                            <p:strVal val="#ppt_x"/>
                                          </p:val>
                                        </p:tav>
                                      </p:tavLst>
                                    </p:anim>
                                    <p:anim calcmode="lin" valueType="num">
                                      <p:cBhvr>
                                        <p:cTn id="83" dur="500" fill="hold"/>
                                        <p:tgtEl>
                                          <p:spTgt spid="5">
                                            <p:graphicEl>
                                              <a:dgm id="{AABA8335-6A72-49AE-A396-F28A36996368}"/>
                                            </p:graphicEl>
                                          </p:spTgt>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7"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896" y="1045858"/>
            <a:ext cx="10331467" cy="1143000"/>
          </a:xfrm>
        </p:spPr>
        <p:style>
          <a:lnRef idx="2">
            <a:schemeClr val="accent1"/>
          </a:lnRef>
          <a:fillRef idx="1">
            <a:schemeClr val="lt1"/>
          </a:fillRef>
          <a:effectRef idx="0">
            <a:schemeClr val="accent1"/>
          </a:effectRef>
          <a:fontRef idx="minor">
            <a:schemeClr val="dk1"/>
          </a:fontRef>
        </p:style>
        <p:txBody>
          <a:bodyPr>
            <a:normAutofit/>
          </a:bodyPr>
          <a:lstStyle/>
          <a:p>
            <a:pPr algn="ctr" rtl="0"/>
            <a:r>
              <a:rPr lang="en-GB"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cs typeface="Times New Roman" panose="02020603050405020304" pitchFamily="18" charset="0"/>
              </a:rPr>
              <a:t>Chronic and ‘Acute on Chronic’ Type II Respiratory Failure </a:t>
            </a:r>
            <a:endParaRPr lang="ar-IQ"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2033792"/>
              </p:ext>
            </p:extLst>
          </p:nvPr>
        </p:nvGraphicFramePr>
        <p:xfrm>
          <a:off x="943898" y="2308486"/>
          <a:ext cx="10331465" cy="407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rotWithShape="1">
          <a:blip r:embed="rId8">
            <a:extLst>
              <a:ext uri="{BEBA8EAE-BF5A-486C-A8C5-ECC9F3942E4B}">
                <a14:imgProps xmlns:a14="http://schemas.microsoft.com/office/drawing/2010/main">
                  <a14:imgLayer r:embed="rId9">
                    <a14:imgEffect>
                      <a14:backgroundRemoval t="15625" b="84688" l="0" r="100000"/>
                    </a14:imgEffect>
                  </a14:imgLayer>
                </a14:imgProps>
              </a:ext>
            </a:extLst>
          </a:blip>
          <a:srcRect t="14575" b="16428"/>
          <a:stretch/>
        </p:blipFill>
        <p:spPr>
          <a:xfrm>
            <a:off x="11275364" y="44790"/>
            <a:ext cx="872392" cy="881798"/>
          </a:xfrm>
          <a:prstGeom prst="rect">
            <a:avLst/>
          </a:prstGeom>
        </p:spPr>
      </p:pic>
      <p:pic>
        <p:nvPicPr>
          <p:cNvPr id="6" name="Picture 5"/>
          <p:cNvPicPr>
            <a:picLocks noChangeAspect="1"/>
          </p:cNvPicPr>
          <p:nvPr/>
        </p:nvPicPr>
        <p:blipFill rotWithShape="1">
          <a:blip r:embed="rId10">
            <a:extLst>
              <a:ext uri="{28A0092B-C50C-407E-A947-70E740481C1C}">
                <a14:useLocalDpi xmlns:a14="http://schemas.microsoft.com/office/drawing/2010/main" val="0"/>
              </a:ext>
            </a:extLst>
          </a:blip>
          <a:srcRect t="22610" b="8984"/>
          <a:stretch/>
        </p:blipFill>
        <p:spPr>
          <a:xfrm>
            <a:off x="1440927" y="81367"/>
            <a:ext cx="8907028" cy="725657"/>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87969" y="6043781"/>
            <a:ext cx="1198812" cy="719287"/>
          </a:xfrm>
          <a:prstGeom prst="ellipse">
            <a:avLst/>
          </a:prstGeom>
        </p:spPr>
      </p:pic>
    </p:spTree>
    <p:extLst>
      <p:ext uri="{BB962C8B-B14F-4D97-AF65-F5344CB8AC3E}">
        <p14:creationId xmlns:p14="http://schemas.microsoft.com/office/powerpoint/2010/main" val="2161405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28182841"/>
              </p:ext>
            </p:extLst>
          </p:nvPr>
        </p:nvGraphicFramePr>
        <p:xfrm>
          <a:off x="874848" y="1523436"/>
          <a:ext cx="10674106" cy="4041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rotWithShape="1">
          <a:blip r:embed="rId7">
            <a:extLst>
              <a:ext uri="{BEBA8EAE-BF5A-486C-A8C5-ECC9F3942E4B}">
                <a14:imgProps xmlns:a14="http://schemas.microsoft.com/office/drawing/2010/main">
                  <a14:imgLayer r:embed="rId8">
                    <a14:imgEffect>
                      <a14:backgroundRemoval t="15625" b="84688" l="0" r="100000"/>
                    </a14:imgEffect>
                  </a14:imgLayer>
                </a14:imgProps>
              </a:ext>
            </a:extLst>
          </a:blip>
          <a:srcRect t="14575" b="16428"/>
          <a:stretch/>
        </p:blipFill>
        <p:spPr>
          <a:xfrm>
            <a:off x="11275364" y="44790"/>
            <a:ext cx="872392" cy="881798"/>
          </a:xfrm>
          <a:prstGeom prst="rect">
            <a:avLst/>
          </a:prstGeom>
        </p:spPr>
      </p:pic>
      <p:pic>
        <p:nvPicPr>
          <p:cNvPr id="6" name="Picture 5"/>
          <p:cNvPicPr>
            <a:picLocks noChangeAspect="1"/>
          </p:cNvPicPr>
          <p:nvPr/>
        </p:nvPicPr>
        <p:blipFill rotWithShape="1">
          <a:blip r:embed="rId9">
            <a:extLst>
              <a:ext uri="{28A0092B-C50C-407E-A947-70E740481C1C}">
                <a14:useLocalDpi xmlns:a14="http://schemas.microsoft.com/office/drawing/2010/main" val="0"/>
              </a:ext>
            </a:extLst>
          </a:blip>
          <a:srcRect t="22610" b="8984"/>
          <a:stretch/>
        </p:blipFill>
        <p:spPr>
          <a:xfrm>
            <a:off x="1440927" y="81367"/>
            <a:ext cx="8907028" cy="725657"/>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87969" y="6043781"/>
            <a:ext cx="1198812" cy="719287"/>
          </a:xfrm>
          <a:prstGeom prst="ellipse">
            <a:avLst/>
          </a:prstGeom>
        </p:spPr>
      </p:pic>
    </p:spTree>
    <p:extLst>
      <p:ext uri="{BB962C8B-B14F-4D97-AF65-F5344CB8AC3E}">
        <p14:creationId xmlns:p14="http://schemas.microsoft.com/office/powerpoint/2010/main" val="4147009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26518" y="926588"/>
            <a:ext cx="6687305" cy="5773373"/>
          </a:xfrm>
        </p:spPr>
      </p:pic>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15625" b="84688" l="0" r="100000"/>
                    </a14:imgEffect>
                  </a14:imgLayer>
                </a14:imgProps>
              </a:ext>
            </a:extLst>
          </a:blip>
          <a:srcRect t="14575" b="16428"/>
          <a:stretch/>
        </p:blipFill>
        <p:spPr>
          <a:xfrm>
            <a:off x="11275364" y="44790"/>
            <a:ext cx="872392" cy="881798"/>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22610" b="8984"/>
          <a:stretch/>
        </p:blipFill>
        <p:spPr>
          <a:xfrm>
            <a:off x="1440927" y="81367"/>
            <a:ext cx="8907028" cy="72565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7969" y="6043781"/>
            <a:ext cx="1198812" cy="719287"/>
          </a:xfrm>
          <a:prstGeom prst="ellipse">
            <a:avLst/>
          </a:prstGeom>
        </p:spPr>
      </p:pic>
    </p:spTree>
    <p:extLst>
      <p:ext uri="{BB962C8B-B14F-4D97-AF65-F5344CB8AC3E}">
        <p14:creationId xmlns:p14="http://schemas.microsoft.com/office/powerpoint/2010/main" val="4258193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590" y="1941520"/>
            <a:ext cx="10539777" cy="3621374"/>
          </a:xfrm>
        </p:spPr>
        <p:txBody>
          <a:bodyPr>
            <a:normAutofit fontScale="85000" lnSpcReduction="20000"/>
          </a:bodyPr>
          <a:lstStyle/>
          <a:p>
            <a:pPr algn="l" rtl="0"/>
            <a:r>
              <a:rPr lang="en-US" sz="2600" dirty="0">
                <a:latin typeface="Arial Rounded MT Bold" panose="020F0704030504030204" pitchFamily="34" charset="0"/>
              </a:rPr>
              <a:t>Maintenance of airway</a:t>
            </a:r>
          </a:p>
          <a:p>
            <a:pPr algn="l" rtl="0"/>
            <a:r>
              <a:rPr lang="en-US" sz="2600" dirty="0">
                <a:latin typeface="Arial Rounded MT Bold" panose="020F0704030504030204" pitchFamily="34" charset="0"/>
              </a:rPr>
              <a:t>Treatment of specific precipitating cause</a:t>
            </a:r>
          </a:p>
          <a:p>
            <a:pPr algn="l" rtl="0"/>
            <a:r>
              <a:rPr lang="en-US" sz="2600" dirty="0">
                <a:latin typeface="Arial Rounded MT Bold" panose="020F0704030504030204" pitchFamily="34" charset="0"/>
              </a:rPr>
              <a:t>Frequent physiotherapy ‡ pharyngeal suction</a:t>
            </a:r>
          </a:p>
          <a:p>
            <a:pPr algn="l" rtl="0"/>
            <a:r>
              <a:rPr lang="en-US" sz="2600" dirty="0">
                <a:latin typeface="Arial Rounded MT Bold" panose="020F0704030504030204" pitchFamily="34" charset="0"/>
              </a:rPr>
              <a:t>Nebulised bronchodilators</a:t>
            </a:r>
          </a:p>
          <a:p>
            <a:pPr algn="l" rtl="0"/>
            <a:r>
              <a:rPr lang="en-US" sz="2600" dirty="0">
                <a:latin typeface="Arial Rounded MT Bold" panose="020F0704030504030204" pitchFamily="34" charset="0"/>
              </a:rPr>
              <a:t>Controlled oxygen therapy(24% Venturi mask )</a:t>
            </a:r>
          </a:p>
          <a:p>
            <a:pPr marL="0" indent="0" algn="l" rtl="0">
              <a:buNone/>
            </a:pPr>
            <a:r>
              <a:rPr lang="en-US" sz="2600" dirty="0">
                <a:latin typeface="Arial Rounded MT Bold" panose="020F0704030504030204" pitchFamily="34" charset="0"/>
              </a:rPr>
              <a:t>(Aim for a Pa0, &gt; 7 kPa (52 mmHg) (a Pa0, &lt; 5 kPa (37 mmHg) is dangerous)</a:t>
            </a:r>
          </a:p>
          <a:p>
            <a:pPr algn="l" rtl="0"/>
            <a:r>
              <a:rPr lang="en-US" sz="2600" dirty="0">
                <a:latin typeface="Arial Rounded MT Bold" panose="020F0704030504030204" pitchFamily="34" charset="0"/>
              </a:rPr>
              <a:t>Antibiotics if evidence of infection</a:t>
            </a:r>
          </a:p>
          <a:p>
            <a:pPr algn="l" rtl="0"/>
            <a:r>
              <a:rPr lang="en-US" sz="2600" dirty="0">
                <a:latin typeface="Arial Rounded MT Bold" panose="020F0704030504030204" pitchFamily="34" charset="0"/>
              </a:rPr>
              <a:t>Diuretics if evidence of fluid overload</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2610" b="8984"/>
          <a:stretch/>
        </p:blipFill>
        <p:spPr>
          <a:xfrm>
            <a:off x="1440927" y="81367"/>
            <a:ext cx="8907028" cy="725657"/>
          </a:xfrm>
          <a:prstGeom prst="rect">
            <a:avLst/>
          </a:prstGeom>
        </p:spPr>
      </p:pic>
      <p:sp>
        <p:nvSpPr>
          <p:cNvPr id="5" name="Title 1"/>
          <p:cNvSpPr>
            <a:spLocks noGrp="1"/>
          </p:cNvSpPr>
          <p:nvPr>
            <p:ph type="title"/>
          </p:nvPr>
        </p:nvSpPr>
        <p:spPr>
          <a:xfrm>
            <a:off x="1092590" y="881618"/>
            <a:ext cx="9603701" cy="962172"/>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rtl="0"/>
            <a:r>
              <a:rPr lang="en-GB"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rPr>
              <a:t>Management of Chronic ‘Acute on Chronic’ Respiratory Failure</a:t>
            </a:r>
            <a:endParaRPr lang="ar-IQ"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endParaRPr>
          </a:p>
        </p:txBody>
      </p:sp>
      <p:sp>
        <p:nvSpPr>
          <p:cNvPr id="6" name="Rectangle 5"/>
          <p:cNvSpPr/>
          <p:nvPr/>
        </p:nvSpPr>
        <p:spPr>
          <a:xfrm>
            <a:off x="1092590" y="5527256"/>
            <a:ext cx="10944512" cy="1077218"/>
          </a:xfrm>
          <a:prstGeom prst="rect">
            <a:avLst/>
          </a:prstGeom>
        </p:spPr>
        <p:txBody>
          <a:bodyPr wrap="square">
            <a:spAutoFit/>
          </a:bodyPr>
          <a:lstStyle/>
          <a:p>
            <a:pPr marL="342900" indent="-342900">
              <a:buFont typeface="Arial" panose="020B0604020202020204" pitchFamily="34" charset="0"/>
              <a:buChar char="•"/>
            </a:pPr>
            <a:r>
              <a:rPr lang="en-US" sz="2400" dirty="0">
                <a:latin typeface="Arial Rounded MT Bold" panose="020F0704030504030204" pitchFamily="34" charset="0"/>
              </a:rPr>
              <a:t>Progress</a:t>
            </a:r>
          </a:p>
          <a:p>
            <a:pPr marL="800100" lvl="1" indent="-342900">
              <a:buFont typeface="Arial" panose="020B0604020202020204" pitchFamily="34" charset="0"/>
              <a:buChar char="•"/>
            </a:pPr>
            <a:r>
              <a:rPr lang="en-US" sz="2000">
                <a:latin typeface="Arial Rounded MT Bold" panose="020F0704030504030204" pitchFamily="34" charset="0"/>
              </a:rPr>
              <a:t>If PaCO continues </a:t>
            </a:r>
            <a:r>
              <a:rPr lang="en-US" sz="2000" dirty="0">
                <a:latin typeface="Arial Rounded MT Bold" panose="020F0704030504030204" pitchFamily="34" charset="0"/>
              </a:rPr>
              <a:t>to rise or a </a:t>
            </a:r>
            <a:r>
              <a:rPr lang="en-US" sz="2000">
                <a:latin typeface="Arial Rounded MT Bold" panose="020F0704030504030204" pitchFamily="34" charset="0"/>
              </a:rPr>
              <a:t>safe PaO2 </a:t>
            </a:r>
            <a:r>
              <a:rPr lang="en-US" sz="2000" dirty="0">
                <a:latin typeface="Arial Rounded MT Bold" panose="020F0704030504030204" pitchFamily="34" charset="0"/>
              </a:rPr>
              <a:t>cannot be achieved without severe hypercapnia and acidaemia, mechanical ventilator may be required</a:t>
            </a:r>
            <a:endParaRPr lang="ar-IQ" sz="2000" dirty="0">
              <a:latin typeface="Arial Rounded MT Bold" panose="020F070403050403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2054" t="-4168" r="11254" b="3418"/>
          <a:stretch/>
        </p:blipFill>
        <p:spPr>
          <a:xfrm>
            <a:off x="11302583" y="6095845"/>
            <a:ext cx="919397" cy="724679"/>
          </a:xfrm>
          <a:prstGeom prst="ellipse">
            <a:avLst/>
          </a:prstGeom>
        </p:spPr>
      </p:pic>
    </p:spTree>
    <p:extLst>
      <p:ext uri="{BB962C8B-B14F-4D97-AF65-F5344CB8AC3E}">
        <p14:creationId xmlns:p14="http://schemas.microsoft.com/office/powerpoint/2010/main" val="1358636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916" y="742958"/>
            <a:ext cx="3157323" cy="4443640"/>
          </a:xfrm>
        </p:spPr>
      </p:pic>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15625" b="84688" l="0" r="100000"/>
                    </a14:imgEffect>
                  </a14:imgLayer>
                </a14:imgProps>
              </a:ext>
            </a:extLst>
          </a:blip>
          <a:srcRect t="14575" b="16428"/>
          <a:stretch/>
        </p:blipFill>
        <p:spPr>
          <a:xfrm>
            <a:off x="11275364" y="44790"/>
            <a:ext cx="872392" cy="881798"/>
          </a:xfrm>
          <a:prstGeom prst="rect">
            <a:avLst/>
          </a:prstGeom>
        </p:spPr>
      </p:pic>
      <p:pic>
        <p:nvPicPr>
          <p:cNvPr id="2" name="Picture 1"/>
          <p:cNvPicPr>
            <a:picLocks noChangeAspect="1"/>
          </p:cNvPicPr>
          <p:nvPr/>
        </p:nvPicPr>
        <p:blipFill>
          <a:blip r:embed="rId5"/>
          <a:stretch>
            <a:fillRect/>
          </a:stretch>
        </p:blipFill>
        <p:spPr>
          <a:xfrm>
            <a:off x="3987403" y="742957"/>
            <a:ext cx="3493798" cy="4434821"/>
          </a:xfrm>
          <a:prstGeom prst="rect">
            <a:avLst/>
          </a:prstGeom>
        </p:spPr>
      </p:pic>
      <p:pic>
        <p:nvPicPr>
          <p:cNvPr id="3" name="Picture 2"/>
          <p:cNvPicPr>
            <a:picLocks noChangeAspect="1"/>
          </p:cNvPicPr>
          <p:nvPr/>
        </p:nvPicPr>
        <p:blipFill>
          <a:blip r:embed="rId6"/>
          <a:stretch>
            <a:fillRect/>
          </a:stretch>
        </p:blipFill>
        <p:spPr>
          <a:xfrm>
            <a:off x="8098749" y="742958"/>
            <a:ext cx="3176615" cy="4443640"/>
          </a:xfrm>
          <a:prstGeom prst="rect">
            <a:avLst/>
          </a:prstGeom>
        </p:spPr>
      </p:pic>
      <p:sp>
        <p:nvSpPr>
          <p:cNvPr id="6" name="Rectangle 5"/>
          <p:cNvSpPr/>
          <p:nvPr/>
        </p:nvSpPr>
        <p:spPr>
          <a:xfrm>
            <a:off x="2598294" y="5426440"/>
            <a:ext cx="7295213"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latin typeface="Arial Rounded MT Bold" panose="020F0704030504030204" pitchFamily="34" charset="0"/>
              </a:rPr>
              <a:t>References </a:t>
            </a:r>
          </a:p>
          <a:p>
            <a:pPr marL="342900" indent="-342900">
              <a:buFont typeface="+mj-lt"/>
              <a:buAutoNum type="arabicPeriod"/>
            </a:pPr>
            <a:r>
              <a:rPr lang="en-US" dirty="0">
                <a:latin typeface="Arial Rounded MT Bold" panose="020F0704030504030204" pitchFamily="34" charset="0"/>
              </a:rPr>
              <a:t>Davidson’s Principles and practice of medicine 23</a:t>
            </a:r>
            <a:r>
              <a:rPr lang="en-US" baseline="30000" dirty="0">
                <a:latin typeface="Arial Rounded MT Bold" panose="020F0704030504030204" pitchFamily="34" charset="0"/>
              </a:rPr>
              <a:t>rd</a:t>
            </a:r>
            <a:r>
              <a:rPr lang="en-US" dirty="0">
                <a:latin typeface="Arial Rounded MT Bold" panose="020F0704030504030204" pitchFamily="34" charset="0"/>
              </a:rPr>
              <a:t> edition</a:t>
            </a:r>
          </a:p>
          <a:p>
            <a:pPr marL="342900" indent="-342900">
              <a:buFont typeface="+mj-lt"/>
              <a:buAutoNum type="arabicPeriod"/>
            </a:pPr>
            <a:r>
              <a:rPr lang="en-US" dirty="0">
                <a:latin typeface="Arial Rounded MT Bold" panose="020F0704030504030204" pitchFamily="34" charset="0"/>
              </a:rPr>
              <a:t>Cecil essential of Medicine tenth edition </a:t>
            </a:r>
          </a:p>
          <a:p>
            <a:pPr marL="342900" indent="-342900">
              <a:buFont typeface="+mj-lt"/>
              <a:buAutoNum type="arabicPeriod"/>
            </a:pPr>
            <a:r>
              <a:rPr lang="en-US" dirty="0">
                <a:latin typeface="Arial Rounded MT Bold" panose="020F0704030504030204" pitchFamily="34" charset="0"/>
              </a:rPr>
              <a:t>Current Medical diagnosis and treatment 2022</a:t>
            </a:r>
          </a:p>
        </p:txBody>
      </p:sp>
    </p:spTree>
    <p:extLst>
      <p:ext uri="{BB962C8B-B14F-4D97-AF65-F5344CB8AC3E}">
        <p14:creationId xmlns:p14="http://schemas.microsoft.com/office/powerpoint/2010/main" val="4200751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12945"/>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9912"/>
          <a:stretch/>
        </p:blipFill>
        <p:spPr>
          <a:xfrm>
            <a:off x="2586701" y="1120877"/>
            <a:ext cx="7006829" cy="4734233"/>
          </a:xfrm>
        </p:spPr>
      </p:pic>
    </p:spTree>
    <p:extLst>
      <p:ext uri="{BB962C8B-B14F-4D97-AF65-F5344CB8AC3E}">
        <p14:creationId xmlns:p14="http://schemas.microsoft.com/office/powerpoint/2010/main" val="1076553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2532" y="1109272"/>
            <a:ext cx="9603701" cy="693534"/>
          </a:xfrm>
        </p:spPr>
        <p:style>
          <a:lnRef idx="2">
            <a:schemeClr val="accent1"/>
          </a:lnRef>
          <a:fillRef idx="1">
            <a:schemeClr val="lt1"/>
          </a:fillRef>
          <a:effectRef idx="0">
            <a:schemeClr val="accent1"/>
          </a:effectRef>
          <a:fontRef idx="minor">
            <a:schemeClr val="dk1"/>
          </a:fontRef>
        </p:style>
        <p:txBody>
          <a:bodyPr>
            <a:noAutofit/>
          </a:bodyPr>
          <a:lstStyle/>
          <a:p>
            <a:pPr algn="ctr" rtl="0"/>
            <a:r>
              <a:rPr lang="en-GB" sz="40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cs typeface="Simple Bold Jut Out" panose="02010401010101010101" pitchFamily="2" charset="-78"/>
              </a:rPr>
              <a:t>Learning Objectives</a:t>
            </a:r>
            <a:endParaRPr lang="ar-IQ" sz="4000"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1182532" y="1971682"/>
            <a:ext cx="9603701" cy="4191000"/>
          </a:xfrm>
        </p:spPr>
        <p:txBody>
          <a:bodyPr/>
          <a:lstStyle/>
          <a:p>
            <a:pPr marL="0" lvl="0" indent="0" algn="just" rtl="0">
              <a:lnSpc>
                <a:spcPct val="100000"/>
              </a:lnSpc>
              <a:spcBef>
                <a:spcPts val="0"/>
              </a:spcBef>
              <a:buNone/>
            </a:pPr>
            <a:r>
              <a:rPr lang="en-GB" sz="2800" dirty="0">
                <a:solidFill>
                  <a:prstClr val="black"/>
                </a:solidFill>
                <a:latin typeface="Arial Rounded MT Bold" panose="020F0704030504030204" pitchFamily="34" charset="0"/>
                <a:cs typeface="Simple Bold Jut Out" panose="02010401010101010101" pitchFamily="2" charset="-78"/>
              </a:rPr>
              <a:t>By the end of lecture you should know</a:t>
            </a:r>
          </a:p>
          <a:p>
            <a:pPr marL="514350" lvl="0" indent="-514350" algn="just" rtl="0">
              <a:lnSpc>
                <a:spcPct val="100000"/>
              </a:lnSpc>
              <a:spcBef>
                <a:spcPts val="0"/>
              </a:spcBef>
              <a:buFont typeface="+mj-lt"/>
              <a:buAutoNum type="arabicPeriod"/>
            </a:pPr>
            <a:r>
              <a:rPr lang="en-GB" sz="2800" dirty="0">
                <a:solidFill>
                  <a:prstClr val="black"/>
                </a:solidFill>
                <a:latin typeface="Arial Rounded MT Bold" panose="020F0704030504030204" pitchFamily="34" charset="0"/>
                <a:cs typeface="Simple Bold Jut Out" panose="02010401010101010101" pitchFamily="2" charset="-78"/>
              </a:rPr>
              <a:t>Respiratory failure definition</a:t>
            </a:r>
          </a:p>
          <a:p>
            <a:pPr marL="514350" lvl="0" indent="-514350" algn="just" rtl="0">
              <a:lnSpc>
                <a:spcPct val="100000"/>
              </a:lnSpc>
              <a:spcBef>
                <a:spcPts val="0"/>
              </a:spcBef>
              <a:buFont typeface="+mj-lt"/>
              <a:buAutoNum type="arabicPeriod"/>
            </a:pPr>
            <a:r>
              <a:rPr lang="en-GB" sz="2800" dirty="0">
                <a:solidFill>
                  <a:prstClr val="black"/>
                </a:solidFill>
                <a:latin typeface="Arial Rounded MT Bold" panose="020F0704030504030204" pitchFamily="34" charset="0"/>
                <a:cs typeface="Simple Bold Jut Out" panose="02010401010101010101" pitchFamily="2" charset="-78"/>
              </a:rPr>
              <a:t>The types of respiratory failure and the difference between each </a:t>
            </a:r>
          </a:p>
          <a:p>
            <a:pPr marL="514350" lvl="0" indent="-514350" algn="just" rtl="0">
              <a:lnSpc>
                <a:spcPct val="100000"/>
              </a:lnSpc>
              <a:spcBef>
                <a:spcPts val="0"/>
              </a:spcBef>
              <a:buFont typeface="+mj-lt"/>
              <a:buAutoNum type="arabicPeriod"/>
            </a:pPr>
            <a:r>
              <a:rPr lang="en-GB" sz="2800" dirty="0">
                <a:solidFill>
                  <a:prstClr val="black"/>
                </a:solidFill>
                <a:latin typeface="Arial Rounded MT Bold" panose="020F0704030504030204" pitchFamily="34" charset="0"/>
                <a:cs typeface="Simple Bold Jut Out" panose="02010401010101010101" pitchFamily="2" charset="-78"/>
              </a:rPr>
              <a:t>Common causes of each types</a:t>
            </a:r>
          </a:p>
          <a:p>
            <a:pPr marL="514350" lvl="0" indent="-514350" algn="just" rtl="0">
              <a:lnSpc>
                <a:spcPct val="100000"/>
              </a:lnSpc>
              <a:spcBef>
                <a:spcPts val="0"/>
              </a:spcBef>
              <a:buFont typeface="+mj-lt"/>
              <a:buAutoNum type="arabicPeriod"/>
            </a:pPr>
            <a:r>
              <a:rPr lang="en-GB" sz="2800" dirty="0">
                <a:solidFill>
                  <a:prstClr val="black"/>
                </a:solidFill>
                <a:latin typeface="Arial Rounded MT Bold" panose="020F0704030504030204" pitchFamily="34" charset="0"/>
                <a:cs typeface="Simple Bold Jut Out" panose="02010401010101010101" pitchFamily="2" charset="-78"/>
              </a:rPr>
              <a:t>The headline management of each types</a:t>
            </a:r>
          </a:p>
          <a:p>
            <a:endParaRPr lang="ar-IQ" dirty="0"/>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5625" b="84688" l="0" r="100000"/>
                    </a14:imgEffect>
                  </a14:imgLayer>
                </a14:imgProps>
              </a:ext>
            </a:extLst>
          </a:blip>
          <a:srcRect t="14575" b="16428"/>
          <a:stretch/>
        </p:blipFill>
        <p:spPr>
          <a:xfrm>
            <a:off x="11275364" y="44790"/>
            <a:ext cx="872392" cy="881798"/>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22610" b="8984"/>
          <a:stretch/>
        </p:blipFill>
        <p:spPr>
          <a:xfrm>
            <a:off x="1530867" y="83813"/>
            <a:ext cx="8907028" cy="72565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7969" y="6043781"/>
            <a:ext cx="1198812" cy="719287"/>
          </a:xfrm>
          <a:prstGeom prst="ellipse">
            <a:avLst/>
          </a:prstGeom>
        </p:spPr>
      </p:pic>
    </p:spTree>
    <p:extLst>
      <p:ext uri="{BB962C8B-B14F-4D97-AF65-F5344CB8AC3E}">
        <p14:creationId xmlns:p14="http://schemas.microsoft.com/office/powerpoint/2010/main" val="2898598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4825" y="1113381"/>
            <a:ext cx="9603701" cy="693175"/>
          </a:xfrm>
        </p:spPr>
        <p:style>
          <a:lnRef idx="2">
            <a:schemeClr val="accent1"/>
          </a:lnRef>
          <a:fillRef idx="1">
            <a:schemeClr val="lt1"/>
          </a:fillRef>
          <a:effectRef idx="0">
            <a:schemeClr val="accent1"/>
          </a:effectRef>
          <a:fontRef idx="minor">
            <a:schemeClr val="dk1"/>
          </a:fontRef>
        </p:style>
        <p:txBody>
          <a:bodyPr>
            <a:noAutofit/>
          </a:bodyPr>
          <a:lstStyle/>
          <a:p>
            <a:pPr algn="ctr" rtl="0"/>
            <a:r>
              <a:rPr lang="en-GB" sz="40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cs typeface="Times New Roman" panose="02020603050405020304" pitchFamily="18" charset="0"/>
              </a:rPr>
              <a:t>Respiratory Failure</a:t>
            </a:r>
            <a:r>
              <a:rPr lang="en-US" sz="40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cs typeface="Times New Roman" panose="02020603050405020304" pitchFamily="18" charset="0"/>
              </a:rPr>
              <a:t> Definition</a:t>
            </a:r>
            <a:endParaRPr lang="ar-IQ" sz="40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524709"/>
              </p:ext>
            </p:extLst>
          </p:nvPr>
        </p:nvGraphicFramePr>
        <p:xfrm>
          <a:off x="1345722" y="1828800"/>
          <a:ext cx="9662804" cy="4176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rotWithShape="1">
          <a:blip r:embed="rId7">
            <a:extLst>
              <a:ext uri="{BEBA8EAE-BF5A-486C-A8C5-ECC9F3942E4B}">
                <a14:imgProps xmlns:a14="http://schemas.microsoft.com/office/drawing/2010/main">
                  <a14:imgLayer r:embed="rId8">
                    <a14:imgEffect>
                      <a14:backgroundRemoval t="15625" b="84688" l="0" r="100000"/>
                    </a14:imgEffect>
                  </a14:imgLayer>
                </a14:imgProps>
              </a:ext>
            </a:extLst>
          </a:blip>
          <a:srcRect t="14575" b="16428"/>
          <a:stretch/>
        </p:blipFill>
        <p:spPr>
          <a:xfrm>
            <a:off x="11213720" y="12419"/>
            <a:ext cx="872392" cy="881798"/>
          </a:xfrm>
          <a:prstGeom prst="rect">
            <a:avLst/>
          </a:prstGeom>
        </p:spPr>
      </p:pic>
      <p:pic>
        <p:nvPicPr>
          <p:cNvPr id="6" name="Picture 5"/>
          <p:cNvPicPr>
            <a:picLocks noChangeAspect="1"/>
          </p:cNvPicPr>
          <p:nvPr/>
        </p:nvPicPr>
        <p:blipFill rotWithShape="1">
          <a:blip r:embed="rId9">
            <a:extLst>
              <a:ext uri="{28A0092B-C50C-407E-A947-70E740481C1C}">
                <a14:useLocalDpi xmlns:a14="http://schemas.microsoft.com/office/drawing/2010/main" val="0"/>
              </a:ext>
            </a:extLst>
          </a:blip>
          <a:srcRect t="22610" b="8984"/>
          <a:stretch/>
        </p:blipFill>
        <p:spPr>
          <a:xfrm>
            <a:off x="1530867" y="83813"/>
            <a:ext cx="8907028" cy="725657"/>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87969" y="6043781"/>
            <a:ext cx="1198812" cy="719287"/>
          </a:xfrm>
          <a:prstGeom prst="ellipse">
            <a:avLst/>
          </a:prstGeom>
        </p:spPr>
      </p:pic>
    </p:spTree>
    <p:extLst>
      <p:ext uri="{BB962C8B-B14F-4D97-AF65-F5344CB8AC3E}">
        <p14:creationId xmlns:p14="http://schemas.microsoft.com/office/powerpoint/2010/main" val="4072553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11495323"/>
              </p:ext>
            </p:extLst>
          </p:nvPr>
        </p:nvGraphicFramePr>
        <p:xfrm>
          <a:off x="457201" y="670205"/>
          <a:ext cx="11474244" cy="6017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rotWithShape="1">
          <a:blip r:embed="rId7">
            <a:extLst>
              <a:ext uri="{BEBA8EAE-BF5A-486C-A8C5-ECC9F3942E4B}">
                <a14:imgProps xmlns:a14="http://schemas.microsoft.com/office/drawing/2010/main">
                  <a14:imgLayer r:embed="rId8">
                    <a14:imgEffect>
                      <a14:backgroundRemoval t="15625" b="84688" l="0" r="100000"/>
                    </a14:imgEffect>
                  </a14:imgLayer>
                </a14:imgProps>
              </a:ext>
            </a:extLst>
          </a:blip>
          <a:srcRect t="14575" b="16428"/>
          <a:stretch/>
        </p:blipFill>
        <p:spPr>
          <a:xfrm>
            <a:off x="11256610" y="58992"/>
            <a:ext cx="872392" cy="881798"/>
          </a:xfrm>
          <a:prstGeom prst="rect">
            <a:avLst/>
          </a:prstGeom>
        </p:spPr>
      </p:pic>
      <p:pic>
        <p:nvPicPr>
          <p:cNvPr id="6" name="Picture 5"/>
          <p:cNvPicPr>
            <a:picLocks noChangeAspect="1"/>
          </p:cNvPicPr>
          <p:nvPr/>
        </p:nvPicPr>
        <p:blipFill rotWithShape="1">
          <a:blip r:embed="rId9">
            <a:extLst>
              <a:ext uri="{28A0092B-C50C-407E-A947-70E740481C1C}">
                <a14:useLocalDpi xmlns:a14="http://schemas.microsoft.com/office/drawing/2010/main" val="0"/>
              </a:ext>
            </a:extLst>
          </a:blip>
          <a:srcRect t="22610" b="8984"/>
          <a:stretch/>
        </p:blipFill>
        <p:spPr>
          <a:xfrm>
            <a:off x="1530867" y="83813"/>
            <a:ext cx="8907028" cy="725657"/>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87969" y="6043781"/>
            <a:ext cx="1198812" cy="719287"/>
          </a:xfrm>
          <a:prstGeom prst="ellipse">
            <a:avLst/>
          </a:prstGeom>
        </p:spPr>
      </p:pic>
    </p:spTree>
    <p:extLst>
      <p:ext uri="{BB962C8B-B14F-4D97-AF65-F5344CB8AC3E}">
        <p14:creationId xmlns:p14="http://schemas.microsoft.com/office/powerpoint/2010/main" val="3643408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graphicEl>
                                              <a:dgm id="{18E20385-10C0-4AD8-BE94-48CF0A3F229C}"/>
                                            </p:graphicEl>
                                          </p:spTgt>
                                        </p:tgtEl>
                                        <p:attrNameLst>
                                          <p:attrName>style.visibility</p:attrName>
                                        </p:attrNameLst>
                                      </p:cBhvr>
                                      <p:to>
                                        <p:strVal val="visible"/>
                                      </p:to>
                                    </p:set>
                                    <p:anim calcmode="lin" valueType="num">
                                      <p:cBhvr additive="base">
                                        <p:cTn id="7" dur="500" fill="hold"/>
                                        <p:tgtEl>
                                          <p:spTgt spid="4">
                                            <p:graphicEl>
                                              <a:dgm id="{18E20385-10C0-4AD8-BE94-48CF0A3F229C}"/>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graphicEl>
                                              <a:dgm id="{18E20385-10C0-4AD8-BE94-48CF0A3F229C}"/>
                                            </p:graphic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graphicEl>
                                              <a:dgm id="{E42418AD-FBC7-4874-A9D6-99BE2DE643F5}"/>
                                            </p:graphicEl>
                                          </p:spTgt>
                                        </p:tgtEl>
                                        <p:attrNameLst>
                                          <p:attrName>style.visibility</p:attrName>
                                        </p:attrNameLst>
                                      </p:cBhvr>
                                      <p:to>
                                        <p:strVal val="visible"/>
                                      </p:to>
                                    </p:set>
                                    <p:anim calcmode="lin" valueType="num">
                                      <p:cBhvr additive="base">
                                        <p:cTn id="12" dur="500" fill="hold"/>
                                        <p:tgtEl>
                                          <p:spTgt spid="4">
                                            <p:graphicEl>
                                              <a:dgm id="{E42418AD-FBC7-4874-A9D6-99BE2DE643F5}"/>
                                            </p:graphic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graphicEl>
                                              <a:dgm id="{E42418AD-FBC7-4874-A9D6-99BE2DE643F5}"/>
                                            </p:graphic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graphicEl>
                                              <a:dgm id="{C5768015-DAAE-4D04-ADF0-16E1B80290CB}"/>
                                            </p:graphicEl>
                                          </p:spTgt>
                                        </p:tgtEl>
                                        <p:attrNameLst>
                                          <p:attrName>style.visibility</p:attrName>
                                        </p:attrNameLst>
                                      </p:cBhvr>
                                      <p:to>
                                        <p:strVal val="visible"/>
                                      </p:to>
                                    </p:set>
                                    <p:anim calcmode="lin" valueType="num">
                                      <p:cBhvr additive="base">
                                        <p:cTn id="17" dur="500" fill="hold"/>
                                        <p:tgtEl>
                                          <p:spTgt spid="4">
                                            <p:graphicEl>
                                              <a:dgm id="{C5768015-DAAE-4D04-ADF0-16E1B80290CB}"/>
                                            </p:graphic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graphicEl>
                                              <a:dgm id="{C5768015-DAAE-4D04-ADF0-16E1B80290CB}"/>
                                            </p:graphic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
                                            <p:graphicEl>
                                              <a:dgm id="{47E85A25-A2FA-4A8C-9DEE-BBA14C31F010}"/>
                                            </p:graphicEl>
                                          </p:spTgt>
                                        </p:tgtEl>
                                        <p:attrNameLst>
                                          <p:attrName>style.visibility</p:attrName>
                                        </p:attrNameLst>
                                      </p:cBhvr>
                                      <p:to>
                                        <p:strVal val="visible"/>
                                      </p:to>
                                    </p:set>
                                    <p:anim calcmode="lin" valueType="num">
                                      <p:cBhvr additive="base">
                                        <p:cTn id="22" dur="500" fill="hold"/>
                                        <p:tgtEl>
                                          <p:spTgt spid="4">
                                            <p:graphicEl>
                                              <a:dgm id="{47E85A25-A2FA-4A8C-9DEE-BBA14C31F010}"/>
                                            </p:graphic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graphicEl>
                                              <a:dgm id="{47E85A25-A2FA-4A8C-9DEE-BBA14C31F01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77127744"/>
              </p:ext>
            </p:extLst>
          </p:nvPr>
        </p:nvGraphicFramePr>
        <p:xfrm>
          <a:off x="879894" y="1783830"/>
          <a:ext cx="10395470" cy="4411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rotWithShape="1">
          <a:blip r:embed="rId7">
            <a:extLst>
              <a:ext uri="{BEBA8EAE-BF5A-486C-A8C5-ECC9F3942E4B}">
                <a14:imgProps xmlns:a14="http://schemas.microsoft.com/office/drawing/2010/main">
                  <a14:imgLayer r:embed="rId8">
                    <a14:imgEffect>
                      <a14:backgroundRemoval t="15625" b="84688" l="0" r="100000"/>
                    </a14:imgEffect>
                  </a14:imgLayer>
                </a14:imgProps>
              </a:ext>
            </a:extLst>
          </a:blip>
          <a:srcRect t="14575" b="16428"/>
          <a:stretch/>
        </p:blipFill>
        <p:spPr>
          <a:xfrm>
            <a:off x="11275364" y="44790"/>
            <a:ext cx="872392" cy="881798"/>
          </a:xfrm>
          <a:prstGeom prst="rect">
            <a:avLst/>
          </a:prstGeom>
        </p:spPr>
      </p:pic>
      <p:sp>
        <p:nvSpPr>
          <p:cNvPr id="2" name="TextBox 1"/>
          <p:cNvSpPr txBox="1"/>
          <p:nvPr/>
        </p:nvSpPr>
        <p:spPr>
          <a:xfrm>
            <a:off x="879894" y="926588"/>
            <a:ext cx="1039546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en-US" sz="3200" dirty="0">
                <a:latin typeface="Arial Rounded MT Bold" panose="020F0704030504030204" pitchFamily="34" charset="0"/>
              </a:rPr>
              <a:t>Type 1 Respiratory Failure </a:t>
            </a:r>
            <a:endParaRPr lang="ar-IQ" sz="3200" dirty="0">
              <a:latin typeface="Arial Rounded MT Bold" panose="020F0704030504030204" pitchFamily="34" charset="0"/>
            </a:endParaRPr>
          </a:p>
        </p:txBody>
      </p:sp>
      <p:pic>
        <p:nvPicPr>
          <p:cNvPr id="6" name="Picture 5"/>
          <p:cNvPicPr>
            <a:picLocks noChangeAspect="1"/>
          </p:cNvPicPr>
          <p:nvPr/>
        </p:nvPicPr>
        <p:blipFill rotWithShape="1">
          <a:blip r:embed="rId9">
            <a:extLst>
              <a:ext uri="{28A0092B-C50C-407E-A947-70E740481C1C}">
                <a14:useLocalDpi xmlns:a14="http://schemas.microsoft.com/office/drawing/2010/main" val="0"/>
              </a:ext>
            </a:extLst>
          </a:blip>
          <a:srcRect t="22610" b="8984"/>
          <a:stretch/>
        </p:blipFill>
        <p:spPr>
          <a:xfrm>
            <a:off x="1530867" y="83813"/>
            <a:ext cx="8907028" cy="725657"/>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87969" y="6043781"/>
            <a:ext cx="1198812" cy="719287"/>
          </a:xfrm>
          <a:prstGeom prst="ellipse">
            <a:avLst/>
          </a:prstGeom>
        </p:spPr>
      </p:pic>
    </p:spTree>
    <p:extLst>
      <p:ext uri="{BB962C8B-B14F-4D97-AF65-F5344CB8AC3E}">
        <p14:creationId xmlns:p14="http://schemas.microsoft.com/office/powerpoint/2010/main" val="549209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graphicEl>
                                              <a:dgm id="{82AD64FE-33B1-4314-B985-FF952AA700E8}"/>
                                            </p:graphicEl>
                                          </p:spTgt>
                                        </p:tgtEl>
                                        <p:attrNameLst>
                                          <p:attrName>style.visibility</p:attrName>
                                        </p:attrNameLst>
                                      </p:cBhvr>
                                      <p:to>
                                        <p:strVal val="visible"/>
                                      </p:to>
                                    </p:set>
                                    <p:animEffect transition="in" filter="fade">
                                      <p:cBhvr>
                                        <p:cTn id="7" dur="1000"/>
                                        <p:tgtEl>
                                          <p:spTgt spid="4">
                                            <p:graphicEl>
                                              <a:dgm id="{82AD64FE-33B1-4314-B985-FF952AA700E8}"/>
                                            </p:graphicEl>
                                          </p:spTgt>
                                        </p:tgtEl>
                                      </p:cBhvr>
                                    </p:animEffect>
                                    <p:anim calcmode="lin" valueType="num">
                                      <p:cBhvr>
                                        <p:cTn id="8" dur="1000" fill="hold"/>
                                        <p:tgtEl>
                                          <p:spTgt spid="4">
                                            <p:graphicEl>
                                              <a:dgm id="{82AD64FE-33B1-4314-B985-FF952AA700E8}"/>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82AD64FE-33B1-4314-B985-FF952AA700E8}"/>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
                                            <p:graphicEl>
                                              <a:dgm id="{ADF902AD-43D8-46AB-BD0E-5D4A97227492}"/>
                                            </p:graphicEl>
                                          </p:spTgt>
                                        </p:tgtEl>
                                        <p:attrNameLst>
                                          <p:attrName>style.visibility</p:attrName>
                                        </p:attrNameLst>
                                      </p:cBhvr>
                                      <p:to>
                                        <p:strVal val="visible"/>
                                      </p:to>
                                    </p:set>
                                    <p:animEffect transition="in" filter="fade">
                                      <p:cBhvr>
                                        <p:cTn id="13" dur="1000"/>
                                        <p:tgtEl>
                                          <p:spTgt spid="4">
                                            <p:graphicEl>
                                              <a:dgm id="{ADF902AD-43D8-46AB-BD0E-5D4A97227492}"/>
                                            </p:graphicEl>
                                          </p:spTgt>
                                        </p:tgtEl>
                                      </p:cBhvr>
                                    </p:animEffect>
                                    <p:anim calcmode="lin" valueType="num">
                                      <p:cBhvr>
                                        <p:cTn id="14" dur="1000" fill="hold"/>
                                        <p:tgtEl>
                                          <p:spTgt spid="4">
                                            <p:graphicEl>
                                              <a:dgm id="{ADF902AD-43D8-46AB-BD0E-5D4A97227492}"/>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ADF902AD-43D8-46AB-BD0E-5D4A97227492}"/>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4">
                                            <p:graphicEl>
                                              <a:dgm id="{4B09827D-3B31-4FC8-A368-6840247B4170}"/>
                                            </p:graphicEl>
                                          </p:spTgt>
                                        </p:tgtEl>
                                        <p:attrNameLst>
                                          <p:attrName>style.visibility</p:attrName>
                                        </p:attrNameLst>
                                      </p:cBhvr>
                                      <p:to>
                                        <p:strVal val="visible"/>
                                      </p:to>
                                    </p:set>
                                    <p:animEffect transition="in" filter="fade">
                                      <p:cBhvr>
                                        <p:cTn id="19" dur="1000"/>
                                        <p:tgtEl>
                                          <p:spTgt spid="4">
                                            <p:graphicEl>
                                              <a:dgm id="{4B09827D-3B31-4FC8-A368-6840247B4170}"/>
                                            </p:graphicEl>
                                          </p:spTgt>
                                        </p:tgtEl>
                                      </p:cBhvr>
                                    </p:animEffect>
                                    <p:anim calcmode="lin" valueType="num">
                                      <p:cBhvr>
                                        <p:cTn id="20" dur="1000" fill="hold"/>
                                        <p:tgtEl>
                                          <p:spTgt spid="4">
                                            <p:graphicEl>
                                              <a:dgm id="{4B09827D-3B31-4FC8-A368-6840247B4170}"/>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4B09827D-3B31-4FC8-A368-6840247B4170}"/>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4">
                                            <p:graphicEl>
                                              <a:dgm id="{5E1CB16B-A0D9-4458-AB4C-7191A1EE3576}"/>
                                            </p:graphicEl>
                                          </p:spTgt>
                                        </p:tgtEl>
                                        <p:attrNameLst>
                                          <p:attrName>style.visibility</p:attrName>
                                        </p:attrNameLst>
                                      </p:cBhvr>
                                      <p:to>
                                        <p:strVal val="visible"/>
                                      </p:to>
                                    </p:set>
                                    <p:animEffect transition="in" filter="fade">
                                      <p:cBhvr>
                                        <p:cTn id="25" dur="1000"/>
                                        <p:tgtEl>
                                          <p:spTgt spid="4">
                                            <p:graphicEl>
                                              <a:dgm id="{5E1CB16B-A0D9-4458-AB4C-7191A1EE3576}"/>
                                            </p:graphicEl>
                                          </p:spTgt>
                                        </p:tgtEl>
                                      </p:cBhvr>
                                    </p:animEffect>
                                    <p:anim calcmode="lin" valueType="num">
                                      <p:cBhvr>
                                        <p:cTn id="26" dur="1000" fill="hold"/>
                                        <p:tgtEl>
                                          <p:spTgt spid="4">
                                            <p:graphicEl>
                                              <a:dgm id="{5E1CB16B-A0D9-4458-AB4C-7191A1EE3576}"/>
                                            </p:graphicEl>
                                          </p:spTgt>
                                        </p:tgtEl>
                                        <p:attrNameLst>
                                          <p:attrName>ppt_x</p:attrName>
                                        </p:attrNameLst>
                                      </p:cBhvr>
                                      <p:tavLst>
                                        <p:tav tm="0">
                                          <p:val>
                                            <p:strVal val="#ppt_x"/>
                                          </p:val>
                                        </p:tav>
                                        <p:tav tm="100000">
                                          <p:val>
                                            <p:strVal val="#ppt_x"/>
                                          </p:val>
                                        </p:tav>
                                      </p:tavLst>
                                    </p:anim>
                                    <p:anim calcmode="lin" valueType="num">
                                      <p:cBhvr>
                                        <p:cTn id="27" dur="1000" fill="hold"/>
                                        <p:tgtEl>
                                          <p:spTgt spid="4">
                                            <p:graphicEl>
                                              <a:dgm id="{5E1CB16B-A0D9-4458-AB4C-7191A1EE3576}"/>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4">
                                            <p:graphicEl>
                                              <a:dgm id="{D179C192-66B0-45B7-8699-A9830FB98CD6}"/>
                                            </p:graphicEl>
                                          </p:spTgt>
                                        </p:tgtEl>
                                        <p:attrNameLst>
                                          <p:attrName>style.visibility</p:attrName>
                                        </p:attrNameLst>
                                      </p:cBhvr>
                                      <p:to>
                                        <p:strVal val="visible"/>
                                      </p:to>
                                    </p:set>
                                    <p:animEffect transition="in" filter="fade">
                                      <p:cBhvr>
                                        <p:cTn id="31" dur="1000"/>
                                        <p:tgtEl>
                                          <p:spTgt spid="4">
                                            <p:graphicEl>
                                              <a:dgm id="{D179C192-66B0-45B7-8699-A9830FB98CD6}"/>
                                            </p:graphicEl>
                                          </p:spTgt>
                                        </p:tgtEl>
                                      </p:cBhvr>
                                    </p:animEffect>
                                    <p:anim calcmode="lin" valueType="num">
                                      <p:cBhvr>
                                        <p:cTn id="32" dur="1000" fill="hold"/>
                                        <p:tgtEl>
                                          <p:spTgt spid="4">
                                            <p:graphicEl>
                                              <a:dgm id="{D179C192-66B0-45B7-8699-A9830FB98CD6}"/>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D179C192-66B0-45B7-8699-A9830FB98CD6}"/>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7" presetClass="entr" presetSubtype="0" fill="hold" grpId="0" nodeType="afterEffect">
                                  <p:stCondLst>
                                    <p:cond delay="0"/>
                                  </p:stCondLst>
                                  <p:childTnLst>
                                    <p:set>
                                      <p:cBhvr>
                                        <p:cTn id="36" dur="1" fill="hold">
                                          <p:stCondLst>
                                            <p:cond delay="0"/>
                                          </p:stCondLst>
                                        </p:cTn>
                                        <p:tgtEl>
                                          <p:spTgt spid="4">
                                            <p:graphicEl>
                                              <a:dgm id="{00A7FE99-B8B7-4AA1-A185-6503E1AE85A7}"/>
                                            </p:graphicEl>
                                          </p:spTgt>
                                        </p:tgtEl>
                                        <p:attrNameLst>
                                          <p:attrName>style.visibility</p:attrName>
                                        </p:attrNameLst>
                                      </p:cBhvr>
                                      <p:to>
                                        <p:strVal val="visible"/>
                                      </p:to>
                                    </p:set>
                                    <p:animEffect transition="in" filter="fade">
                                      <p:cBhvr>
                                        <p:cTn id="37" dur="1000"/>
                                        <p:tgtEl>
                                          <p:spTgt spid="4">
                                            <p:graphicEl>
                                              <a:dgm id="{00A7FE99-B8B7-4AA1-A185-6503E1AE85A7}"/>
                                            </p:graphicEl>
                                          </p:spTgt>
                                        </p:tgtEl>
                                      </p:cBhvr>
                                    </p:animEffect>
                                    <p:anim calcmode="lin" valueType="num">
                                      <p:cBhvr>
                                        <p:cTn id="38" dur="1000" fill="hold"/>
                                        <p:tgtEl>
                                          <p:spTgt spid="4">
                                            <p:graphicEl>
                                              <a:dgm id="{00A7FE99-B8B7-4AA1-A185-6503E1AE85A7}"/>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00A7FE99-B8B7-4AA1-A185-6503E1AE85A7}"/>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7" presetClass="entr" presetSubtype="0" fill="hold" grpId="0" nodeType="afterEffect">
                                  <p:stCondLst>
                                    <p:cond delay="0"/>
                                  </p:stCondLst>
                                  <p:childTnLst>
                                    <p:set>
                                      <p:cBhvr>
                                        <p:cTn id="42" dur="1" fill="hold">
                                          <p:stCondLst>
                                            <p:cond delay="0"/>
                                          </p:stCondLst>
                                        </p:cTn>
                                        <p:tgtEl>
                                          <p:spTgt spid="4">
                                            <p:graphicEl>
                                              <a:dgm id="{92E9E2FB-7481-4BFA-93DE-8D63D9DDD5E1}"/>
                                            </p:graphicEl>
                                          </p:spTgt>
                                        </p:tgtEl>
                                        <p:attrNameLst>
                                          <p:attrName>style.visibility</p:attrName>
                                        </p:attrNameLst>
                                      </p:cBhvr>
                                      <p:to>
                                        <p:strVal val="visible"/>
                                      </p:to>
                                    </p:set>
                                    <p:animEffect transition="in" filter="fade">
                                      <p:cBhvr>
                                        <p:cTn id="43" dur="1000"/>
                                        <p:tgtEl>
                                          <p:spTgt spid="4">
                                            <p:graphicEl>
                                              <a:dgm id="{92E9E2FB-7481-4BFA-93DE-8D63D9DDD5E1}"/>
                                            </p:graphicEl>
                                          </p:spTgt>
                                        </p:tgtEl>
                                      </p:cBhvr>
                                    </p:animEffect>
                                    <p:anim calcmode="lin" valueType="num">
                                      <p:cBhvr>
                                        <p:cTn id="44" dur="1000" fill="hold"/>
                                        <p:tgtEl>
                                          <p:spTgt spid="4">
                                            <p:graphicEl>
                                              <a:dgm id="{92E9E2FB-7481-4BFA-93DE-8D63D9DDD5E1}"/>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92E9E2FB-7481-4BFA-93DE-8D63D9DDD5E1}"/>
                                            </p:graphic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7" presetClass="entr" presetSubtype="0" fill="hold" grpId="0" nodeType="afterEffect">
                                  <p:stCondLst>
                                    <p:cond delay="0"/>
                                  </p:stCondLst>
                                  <p:childTnLst>
                                    <p:set>
                                      <p:cBhvr>
                                        <p:cTn id="48" dur="1" fill="hold">
                                          <p:stCondLst>
                                            <p:cond delay="0"/>
                                          </p:stCondLst>
                                        </p:cTn>
                                        <p:tgtEl>
                                          <p:spTgt spid="4">
                                            <p:graphicEl>
                                              <a:dgm id="{85A2FAB7-44F4-41C2-9708-E68EB9AA9594}"/>
                                            </p:graphicEl>
                                          </p:spTgt>
                                        </p:tgtEl>
                                        <p:attrNameLst>
                                          <p:attrName>style.visibility</p:attrName>
                                        </p:attrNameLst>
                                      </p:cBhvr>
                                      <p:to>
                                        <p:strVal val="visible"/>
                                      </p:to>
                                    </p:set>
                                    <p:animEffect transition="in" filter="fade">
                                      <p:cBhvr>
                                        <p:cTn id="49" dur="1000"/>
                                        <p:tgtEl>
                                          <p:spTgt spid="4">
                                            <p:graphicEl>
                                              <a:dgm id="{85A2FAB7-44F4-41C2-9708-E68EB9AA9594}"/>
                                            </p:graphicEl>
                                          </p:spTgt>
                                        </p:tgtEl>
                                      </p:cBhvr>
                                    </p:animEffect>
                                    <p:anim calcmode="lin" valueType="num">
                                      <p:cBhvr>
                                        <p:cTn id="50" dur="1000" fill="hold"/>
                                        <p:tgtEl>
                                          <p:spTgt spid="4">
                                            <p:graphicEl>
                                              <a:dgm id="{85A2FAB7-44F4-41C2-9708-E68EB9AA9594}"/>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85A2FAB7-44F4-41C2-9708-E68EB9AA959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26557762"/>
              </p:ext>
            </p:extLst>
          </p:nvPr>
        </p:nvGraphicFramePr>
        <p:xfrm>
          <a:off x="752168" y="1135626"/>
          <a:ext cx="11090788" cy="3937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rotWithShape="1">
          <a:blip r:embed="rId7">
            <a:extLst>
              <a:ext uri="{BEBA8EAE-BF5A-486C-A8C5-ECC9F3942E4B}">
                <a14:imgProps xmlns:a14="http://schemas.microsoft.com/office/drawing/2010/main">
                  <a14:imgLayer r:embed="rId8">
                    <a14:imgEffect>
                      <a14:backgroundRemoval t="15625" b="84688" l="0" r="100000"/>
                    </a14:imgEffect>
                  </a14:imgLayer>
                </a14:imgProps>
              </a:ext>
            </a:extLst>
          </a:blip>
          <a:srcRect t="14575" b="16428"/>
          <a:stretch/>
        </p:blipFill>
        <p:spPr>
          <a:xfrm>
            <a:off x="11275364" y="44790"/>
            <a:ext cx="872392" cy="881798"/>
          </a:xfrm>
          <a:prstGeom prst="rect">
            <a:avLst/>
          </a:prstGeom>
        </p:spPr>
      </p:pic>
      <p:pic>
        <p:nvPicPr>
          <p:cNvPr id="7" name="Picture 6"/>
          <p:cNvPicPr>
            <a:picLocks noChangeAspect="1"/>
          </p:cNvPicPr>
          <p:nvPr/>
        </p:nvPicPr>
        <p:blipFill rotWithShape="1">
          <a:blip r:embed="rId9">
            <a:extLst>
              <a:ext uri="{28A0092B-C50C-407E-A947-70E740481C1C}">
                <a14:useLocalDpi xmlns:a14="http://schemas.microsoft.com/office/drawing/2010/main" val="0"/>
              </a:ext>
            </a:extLst>
          </a:blip>
          <a:srcRect t="22610" b="8984"/>
          <a:stretch/>
        </p:blipFill>
        <p:spPr>
          <a:xfrm>
            <a:off x="1440927" y="81367"/>
            <a:ext cx="8907028" cy="725657"/>
          </a:xfrm>
          <a:prstGeom prst="rect">
            <a:avLst/>
          </a:prstGeom>
        </p:spPr>
      </p:pic>
      <p:sp>
        <p:nvSpPr>
          <p:cNvPr id="8" name="TextBox 7"/>
          <p:cNvSpPr txBox="1"/>
          <p:nvPr/>
        </p:nvSpPr>
        <p:spPr>
          <a:xfrm>
            <a:off x="879894" y="926588"/>
            <a:ext cx="1039546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en-US" sz="3200" dirty="0">
                <a:latin typeface="Arial Rounded MT Bold" panose="020F0704030504030204" pitchFamily="34" charset="0"/>
              </a:rPr>
              <a:t>Type 2 Respiratory Failure </a:t>
            </a:r>
            <a:endParaRPr lang="ar-IQ" sz="3200" dirty="0">
              <a:latin typeface="Arial Rounded MT Bold" panose="020F0704030504030204" pitchFamily="34" charset="0"/>
            </a:endParaRPr>
          </a:p>
        </p:txBody>
      </p:sp>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87969" y="6043781"/>
            <a:ext cx="1198812" cy="719287"/>
          </a:xfrm>
          <a:prstGeom prst="ellipse">
            <a:avLst/>
          </a:prstGeom>
        </p:spPr>
      </p:pic>
    </p:spTree>
    <p:extLst>
      <p:ext uri="{BB962C8B-B14F-4D97-AF65-F5344CB8AC3E}">
        <p14:creationId xmlns:p14="http://schemas.microsoft.com/office/powerpoint/2010/main" val="289276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03" y="1135618"/>
            <a:ext cx="11359452" cy="560439"/>
          </a:xfrm>
        </p:spPr>
        <p:style>
          <a:lnRef idx="2">
            <a:schemeClr val="accent1"/>
          </a:lnRef>
          <a:fillRef idx="1">
            <a:schemeClr val="lt1"/>
          </a:fillRef>
          <a:effectRef idx="0">
            <a:schemeClr val="accent1"/>
          </a:effectRef>
          <a:fontRef idx="minor">
            <a:schemeClr val="dk1"/>
          </a:fontRef>
        </p:style>
        <p:txBody>
          <a:bodyPr>
            <a:normAutofit/>
          </a:bodyPr>
          <a:lstStyle/>
          <a:p>
            <a:pPr algn="ctr" rtl="0"/>
            <a:r>
              <a:rPr lang="en-GB"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cs typeface="Times New Roman" panose="02020603050405020304" pitchFamily="18" charset="0"/>
              </a:rPr>
              <a:t>Type 1 Respiratory Failure vs. Type 2 Respiratory Failure</a:t>
            </a:r>
            <a:endParaRPr lang="ar-IQ"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041" t="14382" r="682" b="1952"/>
          <a:stretch/>
        </p:blipFill>
        <p:spPr>
          <a:xfrm>
            <a:off x="427703" y="1868936"/>
            <a:ext cx="11359452" cy="4100052"/>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15625" b="84688" l="0" r="100000"/>
                    </a14:imgEffect>
                  </a14:imgLayer>
                </a14:imgProps>
              </a:ext>
            </a:extLst>
          </a:blip>
          <a:srcRect t="14575" b="16428"/>
          <a:stretch/>
        </p:blipFill>
        <p:spPr>
          <a:xfrm>
            <a:off x="11275364" y="44790"/>
            <a:ext cx="872392" cy="881798"/>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22610" b="8984"/>
          <a:stretch/>
        </p:blipFill>
        <p:spPr>
          <a:xfrm>
            <a:off x="1440927" y="81367"/>
            <a:ext cx="8907028" cy="72565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7969" y="6043781"/>
            <a:ext cx="1198812" cy="719287"/>
          </a:xfrm>
          <a:prstGeom prst="ellipse">
            <a:avLst/>
          </a:prstGeom>
        </p:spPr>
      </p:pic>
    </p:spTree>
    <p:extLst>
      <p:ext uri="{BB962C8B-B14F-4D97-AF65-F5344CB8AC3E}">
        <p14:creationId xmlns:p14="http://schemas.microsoft.com/office/powerpoint/2010/main" val="396644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681" y="1217927"/>
            <a:ext cx="10530348" cy="705465"/>
          </a:xfrm>
        </p:spPr>
        <p:style>
          <a:lnRef idx="2">
            <a:schemeClr val="accent1"/>
          </a:lnRef>
          <a:fillRef idx="1">
            <a:schemeClr val="lt1"/>
          </a:fillRef>
          <a:effectRef idx="0">
            <a:schemeClr val="accent1"/>
          </a:effectRef>
          <a:fontRef idx="minor">
            <a:schemeClr val="dk1"/>
          </a:fontRef>
        </p:style>
        <p:txBody>
          <a:bodyPr>
            <a:normAutofit/>
          </a:bodyPr>
          <a:lstStyle/>
          <a:p>
            <a:pPr algn="ctr" rtl="0"/>
            <a:r>
              <a:rPr lang="en-GB" sz="36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cs typeface="Times New Roman" panose="02020603050405020304" pitchFamily="18" charset="0"/>
              </a:rPr>
              <a:t>Management of Acute Respiratory Failure </a:t>
            </a:r>
            <a:endParaRPr lang="ar-IQ" sz="3600" dirty="0">
              <a:ln w="0"/>
              <a:solidFill>
                <a:schemeClr val="accent1"/>
              </a:solidFill>
              <a:effectLst>
                <a:outerShdw blurRad="38100" dist="25400" dir="5400000" algn="ctr" rotWithShape="0">
                  <a:srgbClr val="6E747A">
                    <a:alpha val="43000"/>
                  </a:srgbClr>
                </a:outerShdw>
              </a:effectLst>
              <a:latin typeface="Arial Rounded MT Bold" panose="020F07040305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5967802"/>
              </p:ext>
            </p:extLst>
          </p:nvPr>
        </p:nvGraphicFramePr>
        <p:xfrm>
          <a:off x="707681" y="2158581"/>
          <a:ext cx="10552693" cy="3673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rotWithShape="1">
          <a:blip r:embed="rId8">
            <a:extLst>
              <a:ext uri="{BEBA8EAE-BF5A-486C-A8C5-ECC9F3942E4B}">
                <a14:imgProps xmlns:a14="http://schemas.microsoft.com/office/drawing/2010/main">
                  <a14:imgLayer r:embed="rId9">
                    <a14:imgEffect>
                      <a14:backgroundRemoval t="15625" b="84688" l="0" r="100000"/>
                    </a14:imgEffect>
                  </a14:imgLayer>
                </a14:imgProps>
              </a:ext>
            </a:extLst>
          </a:blip>
          <a:srcRect t="14575" b="16428"/>
          <a:stretch/>
        </p:blipFill>
        <p:spPr>
          <a:xfrm>
            <a:off x="11275364" y="44790"/>
            <a:ext cx="872392" cy="881798"/>
          </a:xfrm>
          <a:prstGeom prst="rect">
            <a:avLst/>
          </a:prstGeom>
        </p:spPr>
      </p:pic>
      <p:pic>
        <p:nvPicPr>
          <p:cNvPr id="6" name="Picture 5"/>
          <p:cNvPicPr>
            <a:picLocks noChangeAspect="1"/>
          </p:cNvPicPr>
          <p:nvPr/>
        </p:nvPicPr>
        <p:blipFill rotWithShape="1">
          <a:blip r:embed="rId10">
            <a:extLst>
              <a:ext uri="{28A0092B-C50C-407E-A947-70E740481C1C}">
                <a14:useLocalDpi xmlns:a14="http://schemas.microsoft.com/office/drawing/2010/main" val="0"/>
              </a:ext>
            </a:extLst>
          </a:blip>
          <a:srcRect t="22610" b="8984"/>
          <a:stretch/>
        </p:blipFill>
        <p:spPr>
          <a:xfrm>
            <a:off x="1440927" y="81367"/>
            <a:ext cx="8907028" cy="725657"/>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787969" y="6043781"/>
            <a:ext cx="1198812" cy="719287"/>
          </a:xfrm>
          <a:prstGeom prst="ellipse">
            <a:avLst/>
          </a:prstGeom>
        </p:spPr>
      </p:pic>
    </p:spTree>
    <p:extLst>
      <p:ext uri="{BB962C8B-B14F-4D97-AF65-F5344CB8AC3E}">
        <p14:creationId xmlns:p14="http://schemas.microsoft.com/office/powerpoint/2010/main" val="3414053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graphicEl>
                                              <a:dgm id="{5A1568FC-6113-41B4-AF35-4457621F6CFD}"/>
                                            </p:graphicEl>
                                          </p:spTgt>
                                        </p:tgtEl>
                                        <p:attrNameLst>
                                          <p:attrName>style.visibility</p:attrName>
                                        </p:attrNameLst>
                                      </p:cBhvr>
                                      <p:to>
                                        <p:strVal val="visible"/>
                                      </p:to>
                                    </p:set>
                                    <p:anim calcmode="lin" valueType="num">
                                      <p:cBhvr>
                                        <p:cTn id="7" dur="500" fill="hold"/>
                                        <p:tgtEl>
                                          <p:spTgt spid="4">
                                            <p:graphicEl>
                                              <a:dgm id="{5A1568FC-6113-41B4-AF35-4457621F6CFD}"/>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5A1568FC-6113-41B4-AF35-4457621F6CFD}"/>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5A1568FC-6113-41B4-AF35-4457621F6CFD}"/>
                                            </p:graphic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graphicEl>
                                              <a:dgm id="{BD6012D4-C4B2-4306-85A4-3859DDC30898}"/>
                                            </p:graphicEl>
                                          </p:spTgt>
                                        </p:tgtEl>
                                        <p:attrNameLst>
                                          <p:attrName>style.visibility</p:attrName>
                                        </p:attrNameLst>
                                      </p:cBhvr>
                                      <p:to>
                                        <p:strVal val="visible"/>
                                      </p:to>
                                    </p:set>
                                    <p:anim calcmode="lin" valueType="num">
                                      <p:cBhvr>
                                        <p:cTn id="13" dur="500" fill="hold"/>
                                        <p:tgtEl>
                                          <p:spTgt spid="4">
                                            <p:graphicEl>
                                              <a:dgm id="{BD6012D4-C4B2-4306-85A4-3859DDC30898}"/>
                                            </p:graphicEl>
                                          </p:spTgt>
                                        </p:tgtEl>
                                        <p:attrNameLst>
                                          <p:attrName>ppt_w</p:attrName>
                                        </p:attrNameLst>
                                      </p:cBhvr>
                                      <p:tavLst>
                                        <p:tav tm="0">
                                          <p:val>
                                            <p:fltVal val="0"/>
                                          </p:val>
                                        </p:tav>
                                        <p:tav tm="100000">
                                          <p:val>
                                            <p:strVal val="#ppt_w"/>
                                          </p:val>
                                        </p:tav>
                                      </p:tavLst>
                                    </p:anim>
                                    <p:anim calcmode="lin" valueType="num">
                                      <p:cBhvr>
                                        <p:cTn id="14" dur="500" fill="hold"/>
                                        <p:tgtEl>
                                          <p:spTgt spid="4">
                                            <p:graphicEl>
                                              <a:dgm id="{BD6012D4-C4B2-4306-85A4-3859DDC30898}"/>
                                            </p:graphicEl>
                                          </p:spTgt>
                                        </p:tgtEl>
                                        <p:attrNameLst>
                                          <p:attrName>ppt_h</p:attrName>
                                        </p:attrNameLst>
                                      </p:cBhvr>
                                      <p:tavLst>
                                        <p:tav tm="0">
                                          <p:val>
                                            <p:fltVal val="0"/>
                                          </p:val>
                                        </p:tav>
                                        <p:tav tm="100000">
                                          <p:val>
                                            <p:strVal val="#ppt_h"/>
                                          </p:val>
                                        </p:tav>
                                      </p:tavLst>
                                    </p:anim>
                                    <p:animEffect transition="in" filter="fade">
                                      <p:cBhvr>
                                        <p:cTn id="15" dur="500"/>
                                        <p:tgtEl>
                                          <p:spTgt spid="4">
                                            <p:graphicEl>
                                              <a:dgm id="{BD6012D4-C4B2-4306-85A4-3859DDC30898}"/>
                                            </p:graphicEl>
                                          </p:spTgt>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
                                            <p:graphicEl>
                                              <a:dgm id="{0A32664A-1E35-430B-A134-A690D617C51D}"/>
                                            </p:graphicEl>
                                          </p:spTgt>
                                        </p:tgtEl>
                                        <p:attrNameLst>
                                          <p:attrName>style.visibility</p:attrName>
                                        </p:attrNameLst>
                                      </p:cBhvr>
                                      <p:to>
                                        <p:strVal val="visible"/>
                                      </p:to>
                                    </p:set>
                                    <p:anim calcmode="lin" valueType="num">
                                      <p:cBhvr>
                                        <p:cTn id="19" dur="500" fill="hold"/>
                                        <p:tgtEl>
                                          <p:spTgt spid="4">
                                            <p:graphicEl>
                                              <a:dgm id="{0A32664A-1E35-430B-A134-A690D617C51D}"/>
                                            </p:graphicEl>
                                          </p:spTgt>
                                        </p:tgtEl>
                                        <p:attrNameLst>
                                          <p:attrName>ppt_w</p:attrName>
                                        </p:attrNameLst>
                                      </p:cBhvr>
                                      <p:tavLst>
                                        <p:tav tm="0">
                                          <p:val>
                                            <p:fltVal val="0"/>
                                          </p:val>
                                        </p:tav>
                                        <p:tav tm="100000">
                                          <p:val>
                                            <p:strVal val="#ppt_w"/>
                                          </p:val>
                                        </p:tav>
                                      </p:tavLst>
                                    </p:anim>
                                    <p:anim calcmode="lin" valueType="num">
                                      <p:cBhvr>
                                        <p:cTn id="20" dur="500" fill="hold"/>
                                        <p:tgtEl>
                                          <p:spTgt spid="4">
                                            <p:graphicEl>
                                              <a:dgm id="{0A32664A-1E35-430B-A134-A690D617C51D}"/>
                                            </p:graphicEl>
                                          </p:spTgt>
                                        </p:tgtEl>
                                        <p:attrNameLst>
                                          <p:attrName>ppt_h</p:attrName>
                                        </p:attrNameLst>
                                      </p:cBhvr>
                                      <p:tavLst>
                                        <p:tav tm="0">
                                          <p:val>
                                            <p:fltVal val="0"/>
                                          </p:val>
                                        </p:tav>
                                        <p:tav tm="100000">
                                          <p:val>
                                            <p:strVal val="#ppt_h"/>
                                          </p:val>
                                        </p:tav>
                                      </p:tavLst>
                                    </p:anim>
                                    <p:animEffect transition="in" filter="fade">
                                      <p:cBhvr>
                                        <p:cTn id="21" dur="500"/>
                                        <p:tgtEl>
                                          <p:spTgt spid="4">
                                            <p:graphicEl>
                                              <a:dgm id="{0A32664A-1E35-430B-A134-A690D617C51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40310"/>
              </p:ext>
            </p:extLst>
          </p:nvPr>
        </p:nvGraphicFramePr>
        <p:xfrm>
          <a:off x="494675" y="2053651"/>
          <a:ext cx="11197654" cy="4019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rotWithShape="1">
          <a:blip r:embed="rId7">
            <a:extLst>
              <a:ext uri="{BEBA8EAE-BF5A-486C-A8C5-ECC9F3942E4B}">
                <a14:imgProps xmlns:a14="http://schemas.microsoft.com/office/drawing/2010/main">
                  <a14:imgLayer r:embed="rId8">
                    <a14:imgEffect>
                      <a14:backgroundRemoval t="15625" b="84688" l="0" r="100000"/>
                    </a14:imgEffect>
                  </a14:imgLayer>
                </a14:imgProps>
              </a:ext>
            </a:extLst>
          </a:blip>
          <a:srcRect t="14575" b="16428"/>
          <a:stretch/>
        </p:blipFill>
        <p:spPr>
          <a:xfrm>
            <a:off x="11275364" y="44790"/>
            <a:ext cx="872392" cy="881798"/>
          </a:xfrm>
          <a:prstGeom prst="rect">
            <a:avLst/>
          </a:prstGeom>
        </p:spPr>
      </p:pic>
      <p:sp>
        <p:nvSpPr>
          <p:cNvPr id="2" name="TextBox 1"/>
          <p:cNvSpPr txBox="1"/>
          <p:nvPr/>
        </p:nvSpPr>
        <p:spPr>
          <a:xfrm>
            <a:off x="494675" y="1125855"/>
            <a:ext cx="11152681"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a:r>
              <a:rPr lang="en-US" sz="3200" dirty="0">
                <a:latin typeface="Arial Rounded MT Bold" panose="020F0704030504030204" pitchFamily="34" charset="0"/>
              </a:rPr>
              <a:t>Oxygen therapy in patients with Respiratory Failure</a:t>
            </a:r>
            <a:endParaRPr lang="ar-IQ" sz="3200" dirty="0">
              <a:latin typeface="Arial Rounded MT Bold" panose="020F0704030504030204" pitchFamily="34" charset="0"/>
            </a:endParaRPr>
          </a:p>
        </p:txBody>
      </p:sp>
      <p:pic>
        <p:nvPicPr>
          <p:cNvPr id="5" name="Picture 4"/>
          <p:cNvPicPr>
            <a:picLocks noChangeAspect="1"/>
          </p:cNvPicPr>
          <p:nvPr/>
        </p:nvPicPr>
        <p:blipFill rotWithShape="1">
          <a:blip r:embed="rId9">
            <a:extLst>
              <a:ext uri="{28A0092B-C50C-407E-A947-70E740481C1C}">
                <a14:useLocalDpi xmlns:a14="http://schemas.microsoft.com/office/drawing/2010/main" val="0"/>
              </a:ext>
            </a:extLst>
          </a:blip>
          <a:srcRect t="22610" b="8984"/>
          <a:stretch/>
        </p:blipFill>
        <p:spPr>
          <a:xfrm>
            <a:off x="1440927" y="81367"/>
            <a:ext cx="8907028" cy="725657"/>
          </a:xfrm>
          <a:prstGeom prst="rect">
            <a:avLst/>
          </a:prstGeom>
        </p:spPr>
      </p:pic>
      <p:pic>
        <p:nvPicPr>
          <p:cNvPr id="7" name="Picture 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87969" y="6043781"/>
            <a:ext cx="1198812" cy="719287"/>
          </a:xfrm>
          <a:prstGeom prst="ellipse">
            <a:avLst/>
          </a:prstGeom>
        </p:spPr>
      </p:pic>
    </p:spTree>
    <p:extLst>
      <p:ext uri="{BB962C8B-B14F-4D97-AF65-F5344CB8AC3E}">
        <p14:creationId xmlns:p14="http://schemas.microsoft.com/office/powerpoint/2010/main" val="3901488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heme8">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heme8" id="{7E63666C-939A-4800-AB24-54A7944A2282}" vid="{B9817188-057E-4DDE-8E8B-EF3F3E69FF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Theme8</Template>
  <TotalTime>2133</TotalTime>
  <Words>857</Words>
  <Application>Microsoft Office PowerPoint</Application>
  <PresentationFormat>Widescreen</PresentationFormat>
  <Paragraphs>81</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Theme8</vt:lpstr>
      <vt:lpstr>PowerPoint Presentation</vt:lpstr>
      <vt:lpstr>Learning Objectives</vt:lpstr>
      <vt:lpstr>Respiratory Failure Definition</vt:lpstr>
      <vt:lpstr>PowerPoint Presentation</vt:lpstr>
      <vt:lpstr>PowerPoint Presentation</vt:lpstr>
      <vt:lpstr>PowerPoint Presentation</vt:lpstr>
      <vt:lpstr>Type 1 Respiratory Failure vs. Type 2 Respiratory Failure</vt:lpstr>
      <vt:lpstr>Management of Acute Respiratory Failure </vt:lpstr>
      <vt:lpstr>PowerPoint Presentation</vt:lpstr>
      <vt:lpstr>PowerPoint Presentation</vt:lpstr>
      <vt:lpstr>PowerPoint Presentation</vt:lpstr>
      <vt:lpstr>PowerPoint Presentation</vt:lpstr>
      <vt:lpstr>Chronic and ‘Acute on Chronic’ Type II Respiratory Failure </vt:lpstr>
      <vt:lpstr>PowerPoint Presentation</vt:lpstr>
      <vt:lpstr>PowerPoint Presentation</vt:lpstr>
      <vt:lpstr>Management of Chronic ‘Acute on Chronic’ Respiratory Failure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system module Academic year 2020-2021 2ed year S 4</dc:title>
  <dc:creator>Nehaya Alubudy</dc:creator>
  <cp:lastModifiedBy>Mustafaomranah1978@outlook.com</cp:lastModifiedBy>
  <cp:revision>121</cp:revision>
  <dcterms:created xsi:type="dcterms:W3CDTF">2021-05-14T13:31:12Z</dcterms:created>
  <dcterms:modified xsi:type="dcterms:W3CDTF">2023-05-11T20:16:06Z</dcterms:modified>
</cp:coreProperties>
</file>